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9" r:id="rId6"/>
    <p:sldId id="262" r:id="rId7"/>
    <p:sldId id="260" r:id="rId8"/>
    <p:sldId id="263" r:id="rId9"/>
    <p:sldId id="266" r:id="rId10"/>
    <p:sldId id="270" r:id="rId11"/>
    <p:sldId id="265" r:id="rId12"/>
    <p:sldId id="272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4B64BE-1D2E-CA11-4F7E-FE34F6A872A1}" name="Pien, Catarina L" initials="CP" userId="S::cpien@usbr.gov::055f424c-5a88-4e6e-9e88-d4462ff2ee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B4301-95E6-4CC8-9A99-E3490935B74F}" v="645" dt="2024-04-18T01:31:24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143" autoAdjust="0"/>
  </p:normalViewPr>
  <p:slideViewPr>
    <p:cSldViewPr snapToGrid="0">
      <p:cViewPr varScale="1">
        <p:scale>
          <a:sx n="89" d="100"/>
          <a:sy n="89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n, Catarina L" userId="055f424c-5a88-4e6e-9e88-d4462ff2eeee" providerId="ADAL" clId="{24FB4301-95E6-4CC8-9A99-E3490935B74F}"/>
    <pc:docChg chg="undo redo custSel addSld delSld modSld sldOrd">
      <pc:chgData name="Pien, Catarina L" userId="055f424c-5a88-4e6e-9e88-d4462ff2eeee" providerId="ADAL" clId="{24FB4301-95E6-4CC8-9A99-E3490935B74F}" dt="2024-04-18T15:30:09.934" v="8690" actId="27636"/>
      <pc:docMkLst>
        <pc:docMk/>
      </pc:docMkLst>
      <pc:sldChg chg="addSp modSp mod setBg modNotesTx">
        <pc:chgData name="Pien, Catarina L" userId="055f424c-5a88-4e6e-9e88-d4462ff2eeee" providerId="ADAL" clId="{24FB4301-95E6-4CC8-9A99-E3490935B74F}" dt="2024-04-18T01:15:21.992" v="8284" actId="6549"/>
        <pc:sldMkLst>
          <pc:docMk/>
          <pc:sldMk cId="146758988" sldId="256"/>
        </pc:sldMkLst>
        <pc:spChg chg="mod">
          <ac:chgData name="Pien, Catarina L" userId="055f424c-5a88-4e6e-9e88-d4462ff2eeee" providerId="ADAL" clId="{24FB4301-95E6-4CC8-9A99-E3490935B74F}" dt="2024-04-08T19:06:23.345" v="4512" actId="20577"/>
          <ac:spMkLst>
            <pc:docMk/>
            <pc:sldMk cId="146758988" sldId="256"/>
            <ac:spMk id="2" creationId="{3D2F932F-4054-D5A8-57EA-D344AAF8676B}"/>
          </ac:spMkLst>
        </pc:spChg>
        <pc:spChg chg="mod">
          <ac:chgData name="Pien, Catarina L" userId="055f424c-5a88-4e6e-9e88-d4462ff2eeee" providerId="ADAL" clId="{24FB4301-95E6-4CC8-9A99-E3490935B74F}" dt="2024-03-31T21:44:36.619" v="3230" actId="1076"/>
          <ac:spMkLst>
            <pc:docMk/>
            <pc:sldMk cId="146758988" sldId="256"/>
            <ac:spMk id="3" creationId="{53229F09-0CB4-9E82-E64F-DAF2110B3E0E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8" creationId="{489B7BFD-8F45-4093-AD9C-91B15B0503D9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4" creationId="{FDDE3270-A872-4E10-80BC-B93D6F0E3F66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6" creationId="{3B6E5F32-B5B2-45E3-9C18-BBC9005C4CFC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18" creationId="{9545E68B-E61B-4EAE-9672-3A52AEC2B81A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0" creationId="{63DD1BD1-81FE-4F15-A934-E9AE94AE94DD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2" creationId="{120AB9A0-C0C4-43DA-9A34-FA3A4079D67E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4" creationId="{98815DD1-EC9D-4BE1-846B-8BEF57D39839}"/>
          </ac:spMkLst>
        </pc:spChg>
        <pc:spChg chg="add">
          <ac:chgData name="Pien, Catarina L" userId="055f424c-5a88-4e6e-9e88-d4462ff2eeee" providerId="ADAL" clId="{24FB4301-95E6-4CC8-9A99-E3490935B74F}" dt="2024-03-31T21:43:53.689" v="3221" actId="26606"/>
          <ac:spMkLst>
            <pc:docMk/>
            <pc:sldMk cId="146758988" sldId="256"/>
            <ac:spMk id="26" creationId="{CB78D2B9-C9C4-4A37-A12C-A09FC11581E7}"/>
          </ac:spMkLst>
        </pc:spChg>
        <pc:grpChg chg="add">
          <ac:chgData name="Pien, Catarina L" userId="055f424c-5a88-4e6e-9e88-d4462ff2eeee" providerId="ADAL" clId="{24FB4301-95E6-4CC8-9A99-E3490935B74F}" dt="2024-03-31T21:43:53.689" v="3221" actId="26606"/>
          <ac:grpSpMkLst>
            <pc:docMk/>
            <pc:sldMk cId="146758988" sldId="256"/>
            <ac:grpSpMk id="10" creationId="{F0E417D8-88AA-4184-A08D-DEF97C6C9E62}"/>
          </ac:grpSpMkLst>
        </pc:grpChg>
        <pc:grpChg chg="add">
          <ac:chgData name="Pien, Catarina L" userId="055f424c-5a88-4e6e-9e88-d4462ff2eeee" providerId="ADAL" clId="{24FB4301-95E6-4CC8-9A99-E3490935B74F}" dt="2024-03-31T21:43:53.689" v="3221" actId="26606"/>
          <ac:grpSpMkLst>
            <pc:docMk/>
            <pc:sldMk cId="146758988" sldId="256"/>
            <ac:grpSpMk id="28" creationId="{DFC7EBB5-848C-4B1C-BE84-4CF07E905DC8}"/>
          </ac:grpSpMkLst>
        </pc:grpChg>
      </pc:sldChg>
      <pc:sldChg chg="addSp delSp modSp add del mod ord modNotesTx">
        <pc:chgData name="Pien, Catarina L" userId="055f424c-5a88-4e6e-9e88-d4462ff2eeee" providerId="ADAL" clId="{24FB4301-95E6-4CC8-9A99-E3490935B74F}" dt="2024-04-17T23:36:14.691" v="8219" actId="47"/>
        <pc:sldMkLst>
          <pc:docMk/>
          <pc:sldMk cId="4046513167" sldId="257"/>
        </pc:sldMkLst>
        <pc:spChg chg="mod">
          <ac:chgData name="Pien, Catarina L" userId="055f424c-5a88-4e6e-9e88-d4462ff2eeee" providerId="ADAL" clId="{24FB4301-95E6-4CC8-9A99-E3490935B74F}" dt="2024-03-31T21:53:08.165" v="3402" actId="1076"/>
          <ac:spMkLst>
            <pc:docMk/>
            <pc:sldMk cId="4046513167" sldId="257"/>
            <ac:spMk id="2" creationId="{F29F8CD0-8CF7-A58F-0997-1F426B254EEB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4" creationId="{A52E7F37-A8B3-DD42-8D2F-33412129A94D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5" creationId="{5A8F4FF4-8019-3A65-015D-40BB4E85B6C8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6" creationId="{07D2A550-7C9D-DCC3-737A-862322EF2FD5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7" creationId="{00BC0C6E-E2E0-FF1B-4493-7BAA1F38C7BE}"/>
          </ac:spMkLst>
        </pc:spChg>
        <pc:spChg chg="add del">
          <ac:chgData name="Pien, Catarina L" userId="055f424c-5a88-4e6e-9e88-d4462ff2eeee" providerId="ADAL" clId="{24FB4301-95E6-4CC8-9A99-E3490935B74F}" dt="2024-03-31T21:51:21.193" v="3332" actId="11529"/>
          <ac:spMkLst>
            <pc:docMk/>
            <pc:sldMk cId="4046513167" sldId="257"/>
            <ac:spMk id="9" creationId="{3BDA3AC7-940E-2467-7EB0-36F8CE77969F}"/>
          </ac:spMkLst>
        </pc:spChg>
        <pc:spChg chg="add del mod">
          <ac:chgData name="Pien, Catarina L" userId="055f424c-5a88-4e6e-9e88-d4462ff2eeee" providerId="ADAL" clId="{24FB4301-95E6-4CC8-9A99-E3490935B74F}" dt="2024-03-31T21:52:04.466" v="3336" actId="478"/>
          <ac:spMkLst>
            <pc:docMk/>
            <pc:sldMk cId="4046513167" sldId="257"/>
            <ac:spMk id="10" creationId="{246D90A8-EFF8-4163-B64D-65C7E30927AF}"/>
          </ac:spMkLst>
        </pc:spChg>
        <pc:spChg chg="add 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1" creationId="{517CF14C-1AF0-F545-B649-F305905E9A81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2" creationId="{D37F75E1-C358-BC0B-431F-CED39DF73955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3" creationId="{38C95840-9F67-2AB8-D208-A0F16F7A5F1F}"/>
          </ac:spMkLst>
        </pc:spChg>
        <pc:spChg chg="add 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4" creationId="{7950B4C3-69C1-286A-6643-CAC137871B4C}"/>
          </ac:spMkLst>
        </pc:spChg>
        <pc:spChg chg="add mod">
          <ac:chgData name="Pien, Catarina L" userId="055f424c-5a88-4e6e-9e88-d4462ff2eeee" providerId="ADAL" clId="{24FB4301-95E6-4CC8-9A99-E3490935B74F}" dt="2024-04-04T21:27:00.370" v="3491" actId="1076"/>
          <ac:spMkLst>
            <pc:docMk/>
            <pc:sldMk cId="4046513167" sldId="257"/>
            <ac:spMk id="15" creationId="{07C046D9-534A-42F3-8A43-07D0D2DDB17F}"/>
          </ac:spMkLst>
        </pc:spChg>
        <pc:spChg chg="mod">
          <ac:chgData name="Pien, Catarina L" userId="055f424c-5a88-4e6e-9e88-d4462ff2eeee" providerId="ADAL" clId="{24FB4301-95E6-4CC8-9A99-E3490935B74F}" dt="2024-03-31T21:53:13.881" v="3414" actId="1035"/>
          <ac:spMkLst>
            <pc:docMk/>
            <pc:sldMk cId="4046513167" sldId="257"/>
            <ac:spMk id="17" creationId="{D260CE67-D54D-BC2C-DA49-F8A67B2D19C4}"/>
          </ac:spMkLst>
        </pc:spChg>
        <pc:cxnChg chg="add del">
          <ac:chgData name="Pien, Catarina L" userId="055f424c-5a88-4e6e-9e88-d4462ff2eeee" providerId="ADAL" clId="{24FB4301-95E6-4CC8-9A99-E3490935B74F}" dt="2024-03-31T21:51:08.874" v="3330" actId="478"/>
          <ac:cxnSpMkLst>
            <pc:docMk/>
            <pc:sldMk cId="4046513167" sldId="257"/>
            <ac:cxnSpMk id="8" creationId="{3C4E496E-8C5C-297C-BC99-3F4312B6472F}"/>
          </ac:cxnSpMkLst>
        </pc:cxnChg>
      </pc:sldChg>
      <pc:sldChg chg="modSp add del mod modNotesTx">
        <pc:chgData name="Pien, Catarina L" userId="055f424c-5a88-4e6e-9e88-d4462ff2eeee" providerId="ADAL" clId="{24FB4301-95E6-4CC8-9A99-E3490935B74F}" dt="2024-03-31T21:00:05.304" v="912" actId="47"/>
        <pc:sldMkLst>
          <pc:docMk/>
          <pc:sldMk cId="1574311033" sldId="258"/>
        </pc:sldMkLst>
        <pc:spChg chg="mod">
          <ac:chgData name="Pien, Catarina L" userId="055f424c-5a88-4e6e-9e88-d4462ff2eeee" providerId="ADAL" clId="{24FB4301-95E6-4CC8-9A99-E3490935B74F}" dt="2024-03-31T20:25:15.349" v="339" actId="20577"/>
          <ac:spMkLst>
            <pc:docMk/>
            <pc:sldMk cId="1574311033" sldId="258"/>
            <ac:spMk id="3" creationId="{6C80E73C-8A8E-654A-C717-B8E1954248D5}"/>
          </ac:spMkLst>
        </pc:spChg>
      </pc:sldChg>
      <pc:sldChg chg="addSp delSp modSp mod ord setBg modNotesTx">
        <pc:chgData name="Pien, Catarina L" userId="055f424c-5a88-4e6e-9e88-d4462ff2eeee" providerId="ADAL" clId="{24FB4301-95E6-4CC8-9A99-E3490935B74F}" dt="2024-04-18T01:25:19.313" v="8665" actId="20577"/>
        <pc:sldMkLst>
          <pc:docMk/>
          <pc:sldMk cId="3526265869" sldId="259"/>
        </pc:sldMkLst>
        <pc:spChg chg="mod">
          <ac:chgData name="Pien, Catarina L" userId="055f424c-5a88-4e6e-9e88-d4462ff2eeee" providerId="ADAL" clId="{24FB4301-95E6-4CC8-9A99-E3490935B74F}" dt="2024-04-08T19:03:18.383" v="4423" actId="1076"/>
          <ac:spMkLst>
            <pc:docMk/>
            <pc:sldMk cId="3526265869" sldId="259"/>
            <ac:spMk id="2" creationId="{7FFB92CF-272C-3ED5-4639-CBC3C9AD546B}"/>
          </ac:spMkLst>
        </pc:spChg>
        <pc:spChg chg="add del mod">
          <ac:chgData name="Pien, Catarina L" userId="055f424c-5a88-4e6e-9e88-d4462ff2eeee" providerId="ADAL" clId="{24FB4301-95E6-4CC8-9A99-E3490935B74F}" dt="2024-03-31T20:57:12.883" v="846" actId="21"/>
          <ac:spMkLst>
            <pc:docMk/>
            <pc:sldMk cId="3526265869" sldId="259"/>
            <ac:spMk id="3" creationId="{80AB3A48-543A-EE77-C7C2-29E5D8F4270A}"/>
          </ac:spMkLst>
        </pc:spChg>
        <pc:spChg chg="add mod ord">
          <ac:chgData name="Pien, Catarina L" userId="055f424c-5a88-4e6e-9e88-d4462ff2eeee" providerId="ADAL" clId="{24FB4301-95E6-4CC8-9A99-E3490935B74F}" dt="2024-03-31T20:53:58.640" v="537" actId="14100"/>
          <ac:spMkLst>
            <pc:docMk/>
            <pc:sldMk cId="3526265869" sldId="259"/>
            <ac:spMk id="4" creationId="{429DCFE4-9C30-0E59-0E16-F14315B1E5EA}"/>
          </ac:spMkLst>
        </pc:spChg>
        <pc:spChg chg="add mod">
          <ac:chgData name="Pien, Catarina L" userId="055f424c-5a88-4e6e-9e88-d4462ff2eeee" providerId="ADAL" clId="{24FB4301-95E6-4CC8-9A99-E3490935B74F}" dt="2024-04-15T22:21:39.123" v="7378" actId="1076"/>
          <ac:spMkLst>
            <pc:docMk/>
            <pc:sldMk cId="3526265869" sldId="259"/>
            <ac:spMk id="5" creationId="{7E5045E1-79C9-59FB-789E-EC376DB79022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8" creationId="{907EF6B7-1338-4443-8C46-6A318D952DFD}"/>
          </ac:spMkLst>
        </pc:spChg>
        <pc:spChg chg="add del">
          <ac:chgData name="Pien, Catarina L" userId="055f424c-5a88-4e6e-9e88-d4462ff2eeee" providerId="ADAL" clId="{24FB4301-95E6-4CC8-9A99-E3490935B74F}" dt="2024-03-31T20:51:52.052" v="501" actId="26606"/>
          <ac:spMkLst>
            <pc:docMk/>
            <pc:sldMk cId="3526265869" sldId="259"/>
            <ac:spMk id="9" creationId="{C05CBC3C-2E5A-4839-8B9B-2E5A6ADF0F58}"/>
          </ac:spMkLst>
        </pc:spChg>
        <pc:spChg chg="add del">
          <ac:chgData name="Pien, Catarina L" userId="055f424c-5a88-4e6e-9e88-d4462ff2eeee" providerId="ADAL" clId="{24FB4301-95E6-4CC8-9A99-E3490935B74F}" dt="2024-03-31T20:51:54.371" v="503" actId="26606"/>
          <ac:spMkLst>
            <pc:docMk/>
            <pc:sldMk cId="3526265869" sldId="259"/>
            <ac:spMk id="10" creationId="{B50AB553-2A96-4A92-96F2-93548E096954}"/>
          </ac:spMkLst>
        </pc:spChg>
        <pc:spChg chg="add del">
          <ac:chgData name="Pien, Catarina L" userId="055f424c-5a88-4e6e-9e88-d4462ff2eeee" providerId="ADAL" clId="{24FB4301-95E6-4CC8-9A99-E3490935B74F}" dt="2024-03-31T20:51:52.052" v="501" actId="26606"/>
          <ac:spMkLst>
            <pc:docMk/>
            <pc:sldMk cId="3526265869" sldId="259"/>
            <ac:spMk id="11" creationId="{DB5B423A-57CC-4C58-AA26-8E2E862B03A0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2" creationId="{081E4A58-353D-44AE-B2FC-2A74E2E400F7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5" creationId="{DAAE4CDD-124C-4DCF-9584-B6033B545DD5}"/>
          </ac:spMkLst>
        </pc:spChg>
        <pc:spChg chg="add del">
          <ac:chgData name="Pien, Catarina L" userId="055f424c-5a88-4e6e-9e88-d4462ff2eeee" providerId="ADAL" clId="{24FB4301-95E6-4CC8-9A99-E3490935B74F}" dt="2024-03-31T20:51:56.356" v="505" actId="26606"/>
          <ac:spMkLst>
            <pc:docMk/>
            <pc:sldMk cId="3526265869" sldId="259"/>
            <ac:spMk id="16" creationId="{80AB3A48-543A-EE77-C7C2-29E5D8F4270A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18" creationId="{87BF42CA-AD55-48B4-8949-C4DCA60A6AEE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19" creationId="{66AE1D3D-3106-4CB2-AA7C-0C1642AC0F2E}"/>
          </ac:spMkLst>
        </pc:spChg>
        <pc:spChg chg="add del">
          <ac:chgData name="Pien, Catarina L" userId="055f424c-5a88-4e6e-9e88-d4462ff2eeee" providerId="ADAL" clId="{24FB4301-95E6-4CC8-9A99-E3490935B74F}" dt="2024-03-31T20:52:01.602" v="507" actId="26606"/>
          <ac:spMkLst>
            <pc:docMk/>
            <pc:sldMk cId="3526265869" sldId="259"/>
            <ac:spMk id="24" creationId="{80AB3A48-543A-EE77-C7C2-29E5D8F4270A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4" creationId="{2863CAF3-07BD-FE35-9A30-6A957D9F30B0}"/>
          </ac:spMkLst>
        </pc:spChg>
        <pc:spChg chg="add del mod">
          <ac:chgData name="Pien, Catarina L" userId="055f424c-5a88-4e6e-9e88-d4462ff2eeee" providerId="ADAL" clId="{24FB4301-95E6-4CC8-9A99-E3490935B74F}" dt="2024-04-08T19:01:42.498" v="4387" actId="478"/>
          <ac:spMkLst>
            <pc:docMk/>
            <pc:sldMk cId="3526265869" sldId="259"/>
            <ac:spMk id="35" creationId="{BF569F30-FDBE-5CA1-B3AB-C3BB369EA254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6" creationId="{30926788-1D50-480C-27F6-BB0F749E7A51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7" creationId="{3AC26A4B-F10C-C2D1-C62E-9940D738B7E7}"/>
          </ac:spMkLst>
        </pc:spChg>
        <pc:spChg chg="add mod">
          <ac:chgData name="Pien, Catarina L" userId="055f424c-5a88-4e6e-9e88-d4462ff2eeee" providerId="ADAL" clId="{24FB4301-95E6-4CC8-9A99-E3490935B74F}" dt="2024-03-31T20:56:08.542" v="698"/>
          <ac:spMkLst>
            <pc:docMk/>
            <pc:sldMk cId="3526265869" sldId="259"/>
            <ac:spMk id="38" creationId="{9F12C28F-E9A0-054B-6C1B-876670792579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39" creationId="{852DA9DD-0D30-4274-789A-687FCA3D7997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41" creationId="{C965F9D2-65D8-D1CF-3709-BDAF7A955569}"/>
          </ac:spMkLst>
        </pc:spChg>
        <pc:spChg chg="add del mod">
          <ac:chgData name="Pien, Catarina L" userId="055f424c-5a88-4e6e-9e88-d4462ff2eeee" providerId="ADAL" clId="{24FB4301-95E6-4CC8-9A99-E3490935B74F}" dt="2024-04-08T19:02:21.426" v="4394" actId="478"/>
          <ac:spMkLst>
            <pc:docMk/>
            <pc:sldMk cId="3526265869" sldId="259"/>
            <ac:spMk id="42" creationId="{CFCB1B4B-7D2D-1FF7-751A-DC6962183259}"/>
          </ac:spMkLst>
        </pc:spChg>
        <pc:spChg chg="add del mod">
          <ac:chgData name="Pien, Catarina L" userId="055f424c-5a88-4e6e-9e88-d4462ff2eeee" providerId="ADAL" clId="{24FB4301-95E6-4CC8-9A99-E3490935B74F}" dt="2024-03-31T20:57:20.075" v="850" actId="478"/>
          <ac:spMkLst>
            <pc:docMk/>
            <pc:sldMk cId="3526265869" sldId="259"/>
            <ac:spMk id="44" creationId="{A90E021F-E21B-DCBA-5B56-DFDAB97BBAE6}"/>
          </ac:spMkLst>
        </pc:spChg>
        <pc:grpChg chg="add del">
          <ac:chgData name="Pien, Catarina L" userId="055f424c-5a88-4e6e-9e88-d4462ff2eeee" providerId="ADAL" clId="{24FB4301-95E6-4CC8-9A99-E3490935B74F}" dt="2024-03-31T20:52:01.602" v="507" actId="26606"/>
          <ac:grpSpMkLst>
            <pc:docMk/>
            <pc:sldMk cId="3526265869" sldId="259"/>
            <ac:grpSpMk id="20" creationId="{0A31B6AF-B711-4CDB-8C2B-16E963DDC4C5}"/>
          </ac:grpSpMkLst>
        </pc:grpChg>
        <pc:graphicFrameChg chg="add del">
          <ac:chgData name="Pien, Catarina L" userId="055f424c-5a88-4e6e-9e88-d4462ff2eeee" providerId="ADAL" clId="{24FB4301-95E6-4CC8-9A99-E3490935B74F}" dt="2024-03-31T20:51:52.052" v="501" actId="26606"/>
          <ac:graphicFrameMkLst>
            <pc:docMk/>
            <pc:sldMk cId="3526265869" sldId="259"/>
            <ac:graphicFrameMk id="5" creationId="{F7CBCDFF-BB76-54EC-6EE7-36C52AF4991A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1:54.371" v="503" actId="26606"/>
          <ac:graphicFrameMkLst>
            <pc:docMk/>
            <pc:sldMk cId="3526265869" sldId="259"/>
            <ac:graphicFrameMk id="13" creationId="{31F3157F-6A4D-11D3-1E4A-043B4628FC9F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06.071" v="509" actId="26606"/>
          <ac:graphicFrameMkLst>
            <pc:docMk/>
            <pc:sldMk cId="3526265869" sldId="259"/>
            <ac:graphicFrameMk id="26" creationId="{F19891FC-0C45-5BF3-F97B-2BF847EC8D20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06.696" v="511" actId="26606"/>
          <ac:graphicFrameMkLst>
            <pc:docMk/>
            <pc:sldMk cId="3526265869" sldId="259"/>
            <ac:graphicFrameMk id="28" creationId="{7BEAE9A4-2B3E-42BF-E00A-80775A4B0A9C}"/>
          </ac:graphicFrameMkLst>
        </pc:graphicFrameChg>
        <pc:graphicFrameChg chg="add del">
          <ac:chgData name="Pien, Catarina L" userId="055f424c-5a88-4e6e-9e88-d4462ff2eeee" providerId="ADAL" clId="{24FB4301-95E6-4CC8-9A99-E3490935B74F}" dt="2024-03-31T20:52:17.420" v="513" actId="26606"/>
          <ac:graphicFrameMkLst>
            <pc:docMk/>
            <pc:sldMk cId="3526265869" sldId="259"/>
            <ac:graphicFrameMk id="30" creationId="{7BC32496-B610-38A3-F471-AD993E0B5CDB}"/>
          </ac:graphicFrameMkLst>
        </pc:graphicFrameChg>
        <pc:picChg chg="add del">
          <ac:chgData name="Pien, Catarina L" userId="055f424c-5a88-4e6e-9e88-d4462ff2eeee" providerId="ADAL" clId="{24FB4301-95E6-4CC8-9A99-E3490935B74F}" dt="2024-03-31T20:51:54.371" v="503" actId="26606"/>
          <ac:picMkLst>
            <pc:docMk/>
            <pc:sldMk cId="3526265869" sldId="259"/>
            <ac:picMk id="6" creationId="{93DA088E-8251-8CC9-819E-8B49A1BFC69F}"/>
          </ac:picMkLst>
        </pc:picChg>
        <pc:picChg chg="add del mod">
          <ac:chgData name="Pien, Catarina L" userId="055f424c-5a88-4e6e-9e88-d4462ff2eeee" providerId="ADAL" clId="{24FB4301-95E6-4CC8-9A99-E3490935B74F}" dt="2024-04-08T19:01:24.164" v="4381" actId="478"/>
          <ac:picMkLst>
            <pc:docMk/>
            <pc:sldMk cId="3526265869" sldId="259"/>
            <ac:picMk id="1026" creationId="{9100AD5F-AFDA-7F95-A641-22F72F6C267E}"/>
          </ac:picMkLst>
        </pc:picChg>
        <pc:picChg chg="add mod">
          <ac:chgData name="Pien, Catarina L" userId="055f424c-5a88-4e6e-9e88-d4462ff2eeee" providerId="ADAL" clId="{24FB4301-95E6-4CC8-9A99-E3490935B74F}" dt="2024-04-08T19:03:54.579" v="4427" actId="1076"/>
          <ac:picMkLst>
            <pc:docMk/>
            <pc:sldMk cId="3526265869" sldId="259"/>
            <ac:picMk id="1028" creationId="{9A54F73E-E25F-233C-0821-E5988174102C}"/>
          </ac:picMkLst>
        </pc:pic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5" creationId="{097E9CAC-48FB-079A-56D1-59F20B99CD53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7" creationId="{6BD7B35A-CF89-74FD-8F29-414607A73535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29" creationId="{9C85DD31-228D-9252-7789-4EDEB679F5E6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1" creationId="{2017B433-AC30-F145-158A-B3AA9C0EAE97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2" creationId="{5DC5ACB7-4985-6AC1-5A6D-E62DD56FF12A}"/>
          </ac:cxnSpMkLst>
        </pc:cxnChg>
        <pc:cxnChg chg="add del mod">
          <ac:chgData name="Pien, Catarina L" userId="055f424c-5a88-4e6e-9e88-d4462ff2eeee" providerId="ADAL" clId="{24FB4301-95E6-4CC8-9A99-E3490935B74F}" dt="2024-04-08T19:02:21.426" v="4394" actId="478"/>
          <ac:cxnSpMkLst>
            <pc:docMk/>
            <pc:sldMk cId="3526265869" sldId="259"/>
            <ac:cxnSpMk id="33" creationId="{4095C129-8B11-2E4F-8B57-7089D48D49A1}"/>
          </ac:cxnSpMkLst>
        </pc:cxnChg>
        <pc:cxnChg chg="add del mod">
          <ac:chgData name="Pien, Catarina L" userId="055f424c-5a88-4e6e-9e88-d4462ff2eeee" providerId="ADAL" clId="{24FB4301-95E6-4CC8-9A99-E3490935B74F}" dt="2024-04-08T19:02:23.681" v="4395" actId="478"/>
          <ac:cxnSpMkLst>
            <pc:docMk/>
            <pc:sldMk cId="3526265869" sldId="259"/>
            <ac:cxnSpMk id="40" creationId="{CDE23B6B-6A94-4D04-8053-AED1DB5E95DD}"/>
          </ac:cxnSpMkLst>
        </pc:cxnChg>
      </pc:sldChg>
      <pc:sldChg chg="addSp delSp modSp new mod ord modAnim addCm delCm modCm modNotesTx">
        <pc:chgData name="Pien, Catarina L" userId="055f424c-5a88-4e6e-9e88-d4462ff2eeee" providerId="ADAL" clId="{24FB4301-95E6-4CC8-9A99-E3490935B74F}" dt="2024-04-15T22:37:16.017" v="8213" actId="20577"/>
        <pc:sldMkLst>
          <pc:docMk/>
          <pc:sldMk cId="2551227680" sldId="260"/>
        </pc:sldMkLst>
        <pc:spChg chg="mod">
          <ac:chgData name="Pien, Catarina L" userId="055f424c-5a88-4e6e-9e88-d4462ff2eeee" providerId="ADAL" clId="{24FB4301-95E6-4CC8-9A99-E3490935B74F}" dt="2024-03-31T20:19:49.164" v="155" actId="20577"/>
          <ac:spMkLst>
            <pc:docMk/>
            <pc:sldMk cId="2551227680" sldId="260"/>
            <ac:spMk id="2" creationId="{FEF0326A-D9C8-D5A8-A31A-137DFF5AC354}"/>
          </ac:spMkLst>
        </pc:spChg>
        <pc:spChg chg="add del mod">
          <ac:chgData name="Pien, Catarina L" userId="055f424c-5a88-4e6e-9e88-d4462ff2eeee" providerId="ADAL" clId="{24FB4301-95E6-4CC8-9A99-E3490935B74F}" dt="2024-04-08T19:23:38.266" v="5086" actId="20577"/>
          <ac:spMkLst>
            <pc:docMk/>
            <pc:sldMk cId="2551227680" sldId="260"/>
            <ac:spMk id="3" creationId="{C3F49C03-AB7A-8547-9576-956E48359AB1}"/>
          </ac:spMkLst>
        </pc:spChg>
        <pc:spChg chg="add del">
          <ac:chgData name="Pien, Catarina L" userId="055f424c-5a88-4e6e-9e88-d4462ff2eeee" providerId="ADAL" clId="{24FB4301-95E6-4CC8-9A99-E3490935B74F}" dt="2024-03-31T20:12:07.674" v="81" actId="22"/>
          <ac:spMkLst>
            <pc:docMk/>
            <pc:sldMk cId="2551227680" sldId="260"/>
            <ac:spMk id="5" creationId="{2C068B8F-AC36-3AEA-643A-B3E6386A02A1}"/>
          </ac:spMkLst>
        </pc:spChg>
        <pc:spChg chg="add del mod">
          <ac:chgData name="Pien, Catarina L" userId="055f424c-5a88-4e6e-9e88-d4462ff2eeee" providerId="ADAL" clId="{24FB4301-95E6-4CC8-9A99-E3490935B74F}" dt="2024-03-31T20:12:15.682" v="88" actId="22"/>
          <ac:spMkLst>
            <pc:docMk/>
            <pc:sldMk cId="2551227680" sldId="260"/>
            <ac:spMk id="7" creationId="{66EFFDB2-4E91-73BB-3D73-A1F4B2F6CBD6}"/>
          </ac:spMkLst>
        </pc:spChg>
        <pc:spChg chg="add del mod">
          <ac:chgData name="Pien, Catarina L" userId="055f424c-5a88-4e6e-9e88-d4462ff2eeee" providerId="ADAL" clId="{24FB4301-95E6-4CC8-9A99-E3490935B74F}" dt="2024-04-04T21:24:22.711" v="3443" actId="21"/>
          <ac:spMkLst>
            <pc:docMk/>
            <pc:sldMk cId="2551227680" sldId="260"/>
            <ac:spMk id="9" creationId="{E3499140-94CF-FB51-BDC7-39D3B274246D}"/>
          </ac:spMkLst>
        </pc:spChg>
        <pc:spChg chg="add del mod ord">
          <ac:chgData name="Pien, Catarina L" userId="055f424c-5a88-4e6e-9e88-d4462ff2eeee" providerId="ADAL" clId="{24FB4301-95E6-4CC8-9A99-E3490935B74F}" dt="2024-04-04T21:24:22.711" v="3443" actId="21"/>
          <ac:spMkLst>
            <pc:docMk/>
            <pc:sldMk cId="2551227680" sldId="260"/>
            <ac:spMk id="10" creationId="{E4B805CB-CC5F-2DE5-48AB-B6BA063D3612}"/>
          </ac:spMkLst>
        </pc:spChg>
        <pc:spChg chg="add mod ord">
          <ac:chgData name="Pien, Catarina L" userId="055f424c-5a88-4e6e-9e88-d4462ff2eeee" providerId="ADAL" clId="{24FB4301-95E6-4CC8-9A99-E3490935B74F}" dt="2024-04-08T19:23:44.980" v="5087" actId="14100"/>
          <ac:spMkLst>
            <pc:docMk/>
            <pc:sldMk cId="2551227680" sldId="260"/>
            <ac:spMk id="11" creationId="{40D6C289-B41D-F9AA-58B7-093920006DD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ien, Catarina L" userId="055f424c-5a88-4e6e-9e88-d4462ff2eeee" providerId="ADAL" clId="{24FB4301-95E6-4CC8-9A99-E3490935B74F}" dt="2024-04-04T21:25:38.455" v="3450"/>
              <pc2:cmMkLst xmlns:pc2="http://schemas.microsoft.com/office/powerpoint/2019/9/main/command">
                <pc:docMk/>
                <pc:sldMk cId="2551227680" sldId="260"/>
                <pc2:cmMk id="{7D3EAD40-A6B7-42F0-864C-C3E8B7711899}"/>
              </pc2:cmMkLst>
            </pc226:cmChg>
          </p:ext>
        </pc:extLst>
      </pc:sldChg>
      <pc:sldChg chg="addSp modSp new del mod">
        <pc:chgData name="Pien, Catarina L" userId="055f424c-5a88-4e6e-9e88-d4462ff2eeee" providerId="ADAL" clId="{24FB4301-95E6-4CC8-9A99-E3490935B74F}" dt="2024-03-31T21:42:19.699" v="3134" actId="47"/>
        <pc:sldMkLst>
          <pc:docMk/>
          <pc:sldMk cId="2015249994" sldId="261"/>
        </pc:sldMkLst>
        <pc:spChg chg="add mod">
          <ac:chgData name="Pien, Catarina L" userId="055f424c-5a88-4e6e-9e88-d4462ff2eeee" providerId="ADAL" clId="{24FB4301-95E6-4CC8-9A99-E3490935B74F}" dt="2024-03-31T20:57:16.933" v="849" actId="1076"/>
          <ac:spMkLst>
            <pc:docMk/>
            <pc:sldMk cId="2015249994" sldId="261"/>
            <ac:spMk id="4" creationId="{80AB3A48-543A-EE77-C7C2-29E5D8F4270A}"/>
          </ac:spMkLst>
        </pc:spChg>
      </pc:sldChg>
      <pc:sldChg chg="addSp delSp modSp add mod ord modNotesTx">
        <pc:chgData name="Pien, Catarina L" userId="055f424c-5a88-4e6e-9e88-d4462ff2eeee" providerId="ADAL" clId="{24FB4301-95E6-4CC8-9A99-E3490935B74F}" dt="2024-04-15T22:32:40.756" v="8009" actId="20577"/>
        <pc:sldMkLst>
          <pc:docMk/>
          <pc:sldMk cId="1539910067" sldId="262"/>
        </pc:sldMkLst>
        <pc:spChg chg="mod">
          <ac:chgData name="Pien, Catarina L" userId="055f424c-5a88-4e6e-9e88-d4462ff2eeee" providerId="ADAL" clId="{24FB4301-95E6-4CC8-9A99-E3490935B74F}" dt="2024-04-08T19:13:22.585" v="4535" actId="20577"/>
          <ac:spMkLst>
            <pc:docMk/>
            <pc:sldMk cId="1539910067" sldId="262"/>
            <ac:spMk id="2" creationId="{259BD7DB-7B0D-7134-223A-CFE3E82A6D16}"/>
          </ac:spMkLst>
        </pc:spChg>
        <pc:spChg chg="add mod">
          <ac:chgData name="Pien, Catarina L" userId="055f424c-5a88-4e6e-9e88-d4462ff2eeee" providerId="ADAL" clId="{24FB4301-95E6-4CC8-9A99-E3490935B74F}" dt="2024-04-15T22:32:18.930" v="8006" actId="14100"/>
          <ac:spMkLst>
            <pc:docMk/>
            <pc:sldMk cId="1539910067" sldId="262"/>
            <ac:spMk id="3" creationId="{2A01E4C5-379D-A7C0-84DA-DD5503010670}"/>
          </ac:spMkLst>
        </pc:spChg>
        <pc:spChg chg="mod">
          <ac:chgData name="Pien, Catarina L" userId="055f424c-5a88-4e6e-9e88-d4462ff2eeee" providerId="ADAL" clId="{24FB4301-95E6-4CC8-9A99-E3490935B74F}" dt="2024-04-08T19:12:03.706" v="4516" actId="207"/>
          <ac:spMkLst>
            <pc:docMk/>
            <pc:sldMk cId="1539910067" sldId="262"/>
            <ac:spMk id="4" creationId="{D06F471D-96F3-A961-EA63-4D01F08ED2CC}"/>
          </ac:spMkLst>
        </pc:spChg>
        <pc:spChg chg="add mod">
          <ac:chgData name="Pien, Catarina L" userId="055f424c-5a88-4e6e-9e88-d4462ff2eeee" providerId="ADAL" clId="{24FB4301-95E6-4CC8-9A99-E3490935B74F}" dt="2024-04-08T19:05:47.586" v="4491"/>
          <ac:spMkLst>
            <pc:docMk/>
            <pc:sldMk cId="1539910067" sldId="262"/>
            <ac:spMk id="6" creationId="{79F637CE-6593-5DC5-86F0-D7D73C5FCE69}"/>
          </ac:spMkLst>
        </pc:spChg>
        <pc:spChg chg="add mod">
          <ac:chgData name="Pien, Catarina L" userId="055f424c-5a88-4e6e-9e88-d4462ff2eeee" providerId="ADAL" clId="{24FB4301-95E6-4CC8-9A99-E3490935B74F}" dt="2024-04-15T22:32:23.403" v="8007" actId="1076"/>
          <ac:spMkLst>
            <pc:docMk/>
            <pc:sldMk cId="1539910067" sldId="262"/>
            <ac:spMk id="9" creationId="{E3499140-94CF-FB51-BDC7-39D3B274246D}"/>
          </ac:spMkLst>
        </pc:spChg>
        <pc:spChg chg="add mod">
          <ac:chgData name="Pien, Catarina L" userId="055f424c-5a88-4e6e-9e88-d4462ff2eeee" providerId="ADAL" clId="{24FB4301-95E6-4CC8-9A99-E3490935B74F}" dt="2024-04-15T22:32:23.403" v="8007" actId="1076"/>
          <ac:spMkLst>
            <pc:docMk/>
            <pc:sldMk cId="1539910067" sldId="262"/>
            <ac:spMk id="10" creationId="{E4B805CB-CC5F-2DE5-48AB-B6BA063D3612}"/>
          </ac:spMkLst>
        </pc:spChg>
        <pc:spChg chg="mod">
          <ac:chgData name="Pien, Catarina L" userId="055f424c-5a88-4e6e-9e88-d4462ff2eeee" providerId="ADAL" clId="{24FB4301-95E6-4CC8-9A99-E3490935B74F}" dt="2024-04-08T19:24:13.370" v="5094" actId="20577"/>
          <ac:spMkLst>
            <pc:docMk/>
            <pc:sldMk cId="1539910067" sldId="262"/>
            <ac:spMk id="34" creationId="{C6BD8EFB-C02C-C4A2-800D-306CA9507244}"/>
          </ac:spMkLst>
        </pc:spChg>
        <pc:spChg chg="del">
          <ac:chgData name="Pien, Catarina L" userId="055f424c-5a88-4e6e-9e88-d4462ff2eeee" providerId="ADAL" clId="{24FB4301-95E6-4CC8-9A99-E3490935B74F}" dt="2024-03-31T20:58:41.501" v="889" actId="478"/>
          <ac:spMkLst>
            <pc:docMk/>
            <pc:sldMk cId="1539910067" sldId="262"/>
            <ac:spMk id="35" creationId="{C45BE355-C376-FDD9-6547-9F5635550FF8}"/>
          </ac:spMkLst>
        </pc:spChg>
        <pc:spChg chg="del">
          <ac:chgData name="Pien, Catarina L" userId="055f424c-5a88-4e6e-9e88-d4462ff2eeee" providerId="ADAL" clId="{24FB4301-95E6-4CC8-9A99-E3490935B74F}" dt="2024-03-31T20:59:04.293" v="891" actId="478"/>
          <ac:spMkLst>
            <pc:docMk/>
            <pc:sldMk cId="1539910067" sldId="262"/>
            <ac:spMk id="36" creationId="{24C0C70A-8451-966F-C7F5-826526520762}"/>
          </ac:spMkLst>
        </pc:spChg>
        <pc:spChg chg="del">
          <ac:chgData name="Pien, Catarina L" userId="055f424c-5a88-4e6e-9e88-d4462ff2eeee" providerId="ADAL" clId="{24FB4301-95E6-4CC8-9A99-E3490935B74F}" dt="2024-03-31T20:59:05.571" v="892" actId="478"/>
          <ac:spMkLst>
            <pc:docMk/>
            <pc:sldMk cId="1539910067" sldId="262"/>
            <ac:spMk id="37" creationId="{F402C4AE-0503-1A00-FE84-AF9D157ED5C2}"/>
          </ac:spMkLst>
        </pc:spChg>
        <pc:spChg chg="del">
          <ac:chgData name="Pien, Catarina L" userId="055f424c-5a88-4e6e-9e88-d4462ff2eeee" providerId="ADAL" clId="{24FB4301-95E6-4CC8-9A99-E3490935B74F}" dt="2024-03-31T20:59:07.102" v="893" actId="478"/>
          <ac:spMkLst>
            <pc:docMk/>
            <pc:sldMk cId="1539910067" sldId="262"/>
            <ac:spMk id="39" creationId="{D8F14C19-7CAA-81E8-E3F4-9CF899B69DD3}"/>
          </ac:spMkLst>
        </pc:spChg>
        <pc:spChg chg="del">
          <ac:chgData name="Pien, Catarina L" userId="055f424c-5a88-4e6e-9e88-d4462ff2eeee" providerId="ADAL" clId="{24FB4301-95E6-4CC8-9A99-E3490935B74F}" dt="2024-03-31T20:59:08.107" v="894" actId="478"/>
          <ac:spMkLst>
            <pc:docMk/>
            <pc:sldMk cId="1539910067" sldId="262"/>
            <ac:spMk id="41" creationId="{EA0E43DB-4802-1065-7542-7F46E697969E}"/>
          </ac:spMkLst>
        </pc:spChg>
        <pc:spChg chg="del">
          <ac:chgData name="Pien, Catarina L" userId="055f424c-5a88-4e6e-9e88-d4462ff2eeee" providerId="ADAL" clId="{24FB4301-95E6-4CC8-9A99-E3490935B74F}" dt="2024-03-31T20:59:09.049" v="895" actId="478"/>
          <ac:spMkLst>
            <pc:docMk/>
            <pc:sldMk cId="1539910067" sldId="262"/>
            <ac:spMk id="42" creationId="{29CBDDD7-CF64-116C-56A2-2239E57E1A30}"/>
          </ac:spMkLst>
        </pc:spChg>
        <pc:picChg chg="add mod">
          <ac:chgData name="Pien, Catarina L" userId="055f424c-5a88-4e6e-9e88-d4462ff2eeee" providerId="ADAL" clId="{24FB4301-95E6-4CC8-9A99-E3490935B74F}" dt="2024-04-08T19:23:54.569" v="5088" actId="1076"/>
          <ac:picMkLst>
            <pc:docMk/>
            <pc:sldMk cId="1539910067" sldId="262"/>
            <ac:picMk id="5" creationId="{2DA1E407-95B2-4D76-897E-8B4DB82EF1F5}"/>
          </ac:picMkLst>
        </pc:picChg>
        <pc:picChg chg="add del mod">
          <ac:chgData name="Pien, Catarina L" userId="055f424c-5a88-4e6e-9e88-d4462ff2eeee" providerId="ADAL" clId="{24FB4301-95E6-4CC8-9A99-E3490935B74F}" dt="2024-04-08T19:39:56.350" v="5403" actId="21"/>
          <ac:picMkLst>
            <pc:docMk/>
            <pc:sldMk cId="1539910067" sldId="262"/>
            <ac:picMk id="7170" creationId="{6A46B236-5636-FD03-AFB3-8D5292A9F70F}"/>
          </ac:picMkLst>
        </pc:pic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27" creationId="{726B9AF0-8188-D247-A8D9-22898E7DBAD9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29" creationId="{DF11B9DE-3436-DF06-E313-BC16C815FF37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1" creationId="{16DEE0B0-A0F8-3404-6004-38FE4499D21A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2" creationId="{34987B6A-E6C8-3FDA-8643-10A99ECDBB58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33" creationId="{84CCD5ED-20BE-9BE4-8387-298C885F6851}"/>
          </ac:cxnSpMkLst>
        </pc:cxnChg>
        <pc:cxnChg chg="del">
          <ac:chgData name="Pien, Catarina L" userId="055f424c-5a88-4e6e-9e88-d4462ff2eeee" providerId="ADAL" clId="{24FB4301-95E6-4CC8-9A99-E3490935B74F}" dt="2024-04-08T19:04:53.562" v="4472" actId="478"/>
          <ac:cxnSpMkLst>
            <pc:docMk/>
            <pc:sldMk cId="1539910067" sldId="262"/>
            <ac:cxnSpMk id="40" creationId="{F1AC2133-1C59-3F64-B572-EF892043F3F5}"/>
          </ac:cxnSpMkLst>
        </pc:cxnChg>
      </pc:sldChg>
      <pc:sldChg chg="addSp delSp modSp add mod setBg modNotesTx">
        <pc:chgData name="Pien, Catarina L" userId="055f424c-5a88-4e6e-9e88-d4462ff2eeee" providerId="ADAL" clId="{24FB4301-95E6-4CC8-9A99-E3490935B74F}" dt="2024-04-15T22:37:21.261" v="8214" actId="6549"/>
        <pc:sldMkLst>
          <pc:docMk/>
          <pc:sldMk cId="875268850" sldId="263"/>
        </pc:sldMkLst>
        <pc:spChg chg="mod">
          <ac:chgData name="Pien, Catarina L" userId="055f424c-5a88-4e6e-9e88-d4462ff2eeee" providerId="ADAL" clId="{24FB4301-95E6-4CC8-9A99-E3490935B74F}" dt="2024-04-08T19:24:34.594" v="5102" actId="20577"/>
          <ac:spMkLst>
            <pc:docMk/>
            <pc:sldMk cId="875268850" sldId="263"/>
            <ac:spMk id="2" creationId="{2F1935AF-3F5A-EEF2-731E-4B3D69580BA8}"/>
          </ac:spMkLst>
        </pc:spChg>
        <pc:spChg chg="add del mo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3" creationId="{98273F8B-6D7C-B1BE-78BF-0958094F984C}"/>
          </ac:spMkLst>
        </pc:spChg>
        <pc:spChg chg="mod">
          <ac:chgData name="Pien, Catarina L" userId="055f424c-5a88-4e6e-9e88-d4462ff2eeee" providerId="ADAL" clId="{24FB4301-95E6-4CC8-9A99-E3490935B74F}" dt="2024-04-08T19:43:41.424" v="5466" actId="207"/>
          <ac:spMkLst>
            <pc:docMk/>
            <pc:sldMk cId="875268850" sldId="263"/>
            <ac:spMk id="4" creationId="{525ADEF4-33D3-683D-1EEC-ACACD01AD597}"/>
          </ac:spMkLst>
        </pc:spChg>
        <pc:spChg chg="add del mod or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5" creationId="{21CE0AAC-C555-8957-1A04-8B73B6557441}"/>
          </ac:spMkLst>
        </pc:spChg>
        <pc:spChg chg="add del mod ord">
          <ac:chgData name="Pien, Catarina L" userId="055f424c-5a88-4e6e-9e88-d4462ff2eeee" providerId="ADAL" clId="{24FB4301-95E6-4CC8-9A99-E3490935B74F}" dt="2024-04-08T19:24:49.750" v="5103" actId="21"/>
          <ac:spMkLst>
            <pc:docMk/>
            <pc:sldMk cId="875268850" sldId="263"/>
            <ac:spMk id="6" creationId="{8417243A-6D46-84F2-4F75-D60E96D9BBB1}"/>
          </ac:spMkLst>
        </pc:spChg>
        <pc:spChg chg="add del mod">
          <ac:chgData name="Pien, Catarina L" userId="055f424c-5a88-4e6e-9e88-d4462ff2eeee" providerId="ADAL" clId="{24FB4301-95E6-4CC8-9A99-E3490935B74F}" dt="2024-04-08T19:25:00.932" v="5105" actId="478"/>
          <ac:spMkLst>
            <pc:docMk/>
            <pc:sldMk cId="875268850" sldId="263"/>
            <ac:spMk id="9" creationId="{A61FAD2F-0B27-E3B0-A736-A3E6E1F65F92}"/>
          </ac:spMkLst>
        </pc:spChg>
        <pc:spChg chg="add mod">
          <ac:chgData name="Pien, Catarina L" userId="055f424c-5a88-4e6e-9e88-d4462ff2eeee" providerId="ADAL" clId="{24FB4301-95E6-4CC8-9A99-E3490935B74F}" dt="2024-04-08T22:43:31.321" v="5558" actId="1076"/>
          <ac:spMkLst>
            <pc:docMk/>
            <pc:sldMk cId="875268850" sldId="263"/>
            <ac:spMk id="10" creationId="{DE7EFD43-0BBA-22CC-68ED-9B7034D4230D}"/>
          </ac:spMkLst>
        </pc:spChg>
        <pc:spChg chg="add del mod">
          <ac:chgData name="Pien, Catarina L" userId="055f424c-5a88-4e6e-9e88-d4462ff2eeee" providerId="ADAL" clId="{24FB4301-95E6-4CC8-9A99-E3490935B74F}" dt="2024-04-15T20:18:28.742" v="6461" actId="478"/>
          <ac:spMkLst>
            <pc:docMk/>
            <pc:sldMk cId="875268850" sldId="263"/>
            <ac:spMk id="14" creationId="{695FC438-4F9A-2A47-EE9C-E9404E3044E4}"/>
          </ac:spMkLst>
        </pc:spChg>
        <pc:spChg chg="mod">
          <ac:chgData name="Pien, Catarina L" userId="055f424c-5a88-4e6e-9e88-d4462ff2eeee" providerId="ADAL" clId="{24FB4301-95E6-4CC8-9A99-E3490935B74F}" dt="2024-03-31T21:13:32.357" v="2136" actId="207"/>
          <ac:spMkLst>
            <pc:docMk/>
            <pc:sldMk cId="875268850" sldId="263"/>
            <ac:spMk id="34" creationId="{DA873071-F09C-91F1-A294-C4039C602F4A}"/>
          </ac:spMkLst>
        </pc:spChg>
        <pc:spChg chg="mod">
          <ac:chgData name="Pien, Catarina L" userId="055f424c-5a88-4e6e-9e88-d4462ff2eeee" providerId="ADAL" clId="{24FB4301-95E6-4CC8-9A99-E3490935B74F}" dt="2024-04-08T19:25:49.262" v="5161" actId="20577"/>
          <ac:spMkLst>
            <pc:docMk/>
            <pc:sldMk cId="875268850" sldId="263"/>
            <ac:spMk id="35" creationId="{D313FF93-6B2A-50B1-4BEE-93A2113F8200}"/>
          </ac:spMkLst>
        </pc:spChg>
        <pc:spChg chg="del">
          <ac:chgData name="Pien, Catarina L" userId="055f424c-5a88-4e6e-9e88-d4462ff2eeee" providerId="ADAL" clId="{24FB4301-95E6-4CC8-9A99-E3490935B74F}" dt="2024-03-31T21:11:15.059" v="2024" actId="478"/>
          <ac:spMkLst>
            <pc:docMk/>
            <pc:sldMk cId="875268850" sldId="263"/>
            <ac:spMk id="36" creationId="{9BCA0B29-4EE8-885B-E336-FEC4D3DA5A3F}"/>
          </ac:spMkLst>
        </pc:spChg>
        <pc:spChg chg="del">
          <ac:chgData name="Pien, Catarina L" userId="055f424c-5a88-4e6e-9e88-d4462ff2eeee" providerId="ADAL" clId="{24FB4301-95E6-4CC8-9A99-E3490935B74F}" dt="2024-03-31T21:11:16.043" v="2025" actId="478"/>
          <ac:spMkLst>
            <pc:docMk/>
            <pc:sldMk cId="875268850" sldId="263"/>
            <ac:spMk id="37" creationId="{2F0C1343-24AF-832D-9E15-2D2CEEE5AD5D}"/>
          </ac:spMkLst>
        </pc:spChg>
        <pc:spChg chg="del">
          <ac:chgData name="Pien, Catarina L" userId="055f424c-5a88-4e6e-9e88-d4462ff2eeee" providerId="ADAL" clId="{24FB4301-95E6-4CC8-9A99-E3490935B74F}" dt="2024-03-31T21:11:17.376" v="2026" actId="478"/>
          <ac:spMkLst>
            <pc:docMk/>
            <pc:sldMk cId="875268850" sldId="263"/>
            <ac:spMk id="39" creationId="{0F39578B-9346-AF79-4E5F-8E9E9261ACDF}"/>
          </ac:spMkLst>
        </pc:spChg>
        <pc:spChg chg="del">
          <ac:chgData name="Pien, Catarina L" userId="055f424c-5a88-4e6e-9e88-d4462ff2eeee" providerId="ADAL" clId="{24FB4301-95E6-4CC8-9A99-E3490935B74F}" dt="2024-03-31T21:11:18.602" v="2027" actId="478"/>
          <ac:spMkLst>
            <pc:docMk/>
            <pc:sldMk cId="875268850" sldId="263"/>
            <ac:spMk id="41" creationId="{9D688D09-CCA7-24D1-25BF-0708F211E27F}"/>
          </ac:spMkLst>
        </pc:spChg>
        <pc:spChg chg="del">
          <ac:chgData name="Pien, Catarina L" userId="055f424c-5a88-4e6e-9e88-d4462ff2eeee" providerId="ADAL" clId="{24FB4301-95E6-4CC8-9A99-E3490935B74F}" dt="2024-03-31T21:11:19.931" v="2028" actId="478"/>
          <ac:spMkLst>
            <pc:docMk/>
            <pc:sldMk cId="875268850" sldId="263"/>
            <ac:spMk id="42" creationId="{2E31F22A-2A88-5B2D-3D94-6CBEC1F2649A}"/>
          </ac:spMkLst>
        </pc:spChg>
        <pc:picChg chg="add mod">
          <ac:chgData name="Pien, Catarina L" userId="055f424c-5a88-4e6e-9e88-d4462ff2eeee" providerId="ADAL" clId="{24FB4301-95E6-4CC8-9A99-E3490935B74F}" dt="2024-04-15T21:43:58.269" v="6473" actId="1076"/>
          <ac:picMkLst>
            <pc:docMk/>
            <pc:sldMk cId="875268850" sldId="263"/>
            <ac:picMk id="5" creationId="{F22301FD-6C4E-78E4-6EBD-DCFC883E30D3}"/>
          </ac:picMkLst>
        </pc:picChg>
        <pc:picChg chg="add mod">
          <ac:chgData name="Pien, Catarina L" userId="055f424c-5a88-4e6e-9e88-d4462ff2eeee" providerId="ADAL" clId="{24FB4301-95E6-4CC8-9A99-E3490935B74F}" dt="2024-04-08T19:23:56.646" v="5089"/>
          <ac:picMkLst>
            <pc:docMk/>
            <pc:sldMk cId="875268850" sldId="263"/>
            <ac:picMk id="7" creationId="{ED7C71D2-13A0-5C13-13E5-5F79F119B948}"/>
          </ac:picMkLst>
        </pc:picChg>
        <pc:picChg chg="add mod">
          <ac:chgData name="Pien, Catarina L" userId="055f424c-5a88-4e6e-9e88-d4462ff2eeee" providerId="ADAL" clId="{24FB4301-95E6-4CC8-9A99-E3490935B74F}" dt="2024-04-15T21:44:05.882" v="6475" actId="14100"/>
          <ac:picMkLst>
            <pc:docMk/>
            <pc:sldMk cId="875268850" sldId="263"/>
            <ac:picMk id="12" creationId="{2D95283F-DCAB-834F-6012-38A7DB8F22E2}"/>
          </ac:picMkLst>
        </pc:picChg>
        <pc:picChg chg="add del mod">
          <ac:chgData name="Pien, Catarina L" userId="055f424c-5a88-4e6e-9e88-d4462ff2eeee" providerId="ADAL" clId="{24FB4301-95E6-4CC8-9A99-E3490935B74F}" dt="2024-04-15T20:18:28.742" v="6461" actId="478"/>
          <ac:picMkLst>
            <pc:docMk/>
            <pc:sldMk cId="875268850" sldId="263"/>
            <ac:picMk id="6146" creationId="{5F0E657D-7DE8-90A6-689E-9A51EE4D75DA}"/>
          </ac:picMkLst>
        </pc:picChg>
        <pc:cxnChg chg="mod">
          <ac:chgData name="Pien, Catarina L" userId="055f424c-5a88-4e6e-9e88-d4462ff2eeee" providerId="ADAL" clId="{24FB4301-95E6-4CC8-9A99-E3490935B74F}" dt="2024-04-08T22:48:46.848" v="5582" actId="1076"/>
          <ac:cxnSpMkLst>
            <pc:docMk/>
            <pc:sldMk cId="875268850" sldId="263"/>
            <ac:cxnSpMk id="27" creationId="{65D35648-9156-D32E-B689-A9B216EA5867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29" creationId="{5F1BA884-BEA3-097E-664B-CDFC15E58F8D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1" creationId="{CE96A53C-1843-1D51-FE46-95E985A776F8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2" creationId="{9932BFBF-E30E-76BC-96B1-D46C20DC7514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33" creationId="{418B38BF-82C9-A953-EBF8-AAE957717370}"/>
          </ac:cxnSpMkLst>
        </pc:cxnChg>
        <pc:cxnChg chg="del">
          <ac:chgData name="Pien, Catarina L" userId="055f424c-5a88-4e6e-9e88-d4462ff2eeee" providerId="ADAL" clId="{24FB4301-95E6-4CC8-9A99-E3490935B74F}" dt="2024-04-08T19:24:02.283" v="5090" actId="478"/>
          <ac:cxnSpMkLst>
            <pc:docMk/>
            <pc:sldMk cId="875268850" sldId="263"/>
            <ac:cxnSpMk id="40" creationId="{6644B97D-1CF8-D4FA-422E-7C7D8482118B}"/>
          </ac:cxnSpMkLst>
        </pc:cxnChg>
      </pc:sldChg>
      <pc:sldChg chg="addSp delSp modSp add del mod setBg addCm">
        <pc:chgData name="Pien, Catarina L" userId="055f424c-5a88-4e6e-9e88-d4462ff2eeee" providerId="ADAL" clId="{24FB4301-95E6-4CC8-9A99-E3490935B74F}" dt="2024-04-08T19:39:34.376" v="5399" actId="47"/>
        <pc:sldMkLst>
          <pc:docMk/>
          <pc:sldMk cId="4158780437" sldId="264"/>
        </pc:sldMkLst>
        <pc:spChg chg="del">
          <ac:chgData name="Pien, Catarina L" userId="055f424c-5a88-4e6e-9e88-d4462ff2eeee" providerId="ADAL" clId="{24FB4301-95E6-4CC8-9A99-E3490935B74F}" dt="2024-03-31T21:13:48.536" v="2140" actId="478"/>
          <ac:spMkLst>
            <pc:docMk/>
            <pc:sldMk cId="4158780437" sldId="264"/>
            <ac:spMk id="3" creationId="{40415216-4283-3758-3222-4377F9E08644}"/>
          </ac:spMkLst>
        </pc:spChg>
        <pc:spChg chg="mod">
          <ac:chgData name="Pien, Catarina L" userId="055f424c-5a88-4e6e-9e88-d4462ff2eeee" providerId="ADAL" clId="{24FB4301-95E6-4CC8-9A99-E3490935B74F}" dt="2024-03-31T21:45:52.489" v="3245" actId="207"/>
          <ac:spMkLst>
            <pc:docMk/>
            <pc:sldMk cId="4158780437" sldId="264"/>
            <ac:spMk id="4" creationId="{062BCF8D-460F-C133-1C01-00B65588A8B6}"/>
          </ac:spMkLst>
        </pc:spChg>
        <pc:spChg chg="add mod">
          <ac:chgData name="Pien, Catarina L" userId="055f424c-5a88-4e6e-9e88-d4462ff2eeee" providerId="ADAL" clId="{24FB4301-95E6-4CC8-9A99-E3490935B74F}" dt="2024-03-31T21:13:46.080" v="2139"/>
          <ac:spMkLst>
            <pc:docMk/>
            <pc:sldMk cId="4158780437" sldId="264"/>
            <ac:spMk id="5" creationId="{BCDA0836-4A91-6282-5EE8-00021E18BB8E}"/>
          </ac:spMkLst>
        </pc:spChg>
        <pc:spChg chg="add del mod">
          <ac:chgData name="Pien, Catarina L" userId="055f424c-5a88-4e6e-9e88-d4462ff2eeee" providerId="ADAL" clId="{24FB4301-95E6-4CC8-9A99-E3490935B74F}" dt="2024-03-31T21:14:46.594" v="2220" actId="478"/>
          <ac:spMkLst>
            <pc:docMk/>
            <pc:sldMk cId="4158780437" sldId="264"/>
            <ac:spMk id="7" creationId="{6D393ED7-EFF8-DA4D-EBE0-909A9BA26BBF}"/>
          </ac:spMkLst>
        </pc:spChg>
        <pc:spChg chg="add mod">
          <ac:chgData name="Pien, Catarina L" userId="055f424c-5a88-4e6e-9e88-d4462ff2eeee" providerId="ADAL" clId="{24FB4301-95E6-4CC8-9A99-E3490935B74F}" dt="2024-04-08T19:30:24.516" v="5269" actId="1076"/>
          <ac:spMkLst>
            <pc:docMk/>
            <pc:sldMk cId="4158780437" sldId="264"/>
            <ac:spMk id="8" creationId="{65565EB3-3C16-FD72-9B4B-1E2EBB3A0340}"/>
          </ac:spMkLst>
        </pc:spChg>
        <pc:spChg chg="mod">
          <ac:chgData name="Pien, Catarina L" userId="055f424c-5a88-4e6e-9e88-d4462ff2eeee" providerId="ADAL" clId="{24FB4301-95E6-4CC8-9A99-E3490935B74F}" dt="2024-03-31T21:13:41.228" v="2138" actId="207"/>
          <ac:spMkLst>
            <pc:docMk/>
            <pc:sldMk cId="4158780437" sldId="264"/>
            <ac:spMk id="35" creationId="{79E2533C-E4FA-1A05-BF9E-4FA4D3FD6DC6}"/>
          </ac:spMkLst>
        </pc:spChg>
        <pc:picChg chg="add mod">
          <ac:chgData name="Pien, Catarina L" userId="055f424c-5a88-4e6e-9e88-d4462ff2eeee" providerId="ADAL" clId="{24FB4301-95E6-4CC8-9A99-E3490935B74F}" dt="2024-04-08T19:30:22.470" v="5268"/>
          <ac:picMkLst>
            <pc:docMk/>
            <pc:sldMk cId="4158780437" sldId="264"/>
            <ac:picMk id="3" creationId="{F87C684D-A66C-D9FE-F7DF-B8B65F84C2C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ien, Catarina L" userId="055f424c-5a88-4e6e-9e88-d4462ff2eeee" providerId="ADAL" clId="{24FB4301-95E6-4CC8-9A99-E3490935B74F}" dt="2024-04-04T21:30:01.561" v="4138"/>
              <pc2:cmMkLst xmlns:pc2="http://schemas.microsoft.com/office/powerpoint/2019/9/main/command">
                <pc:docMk/>
                <pc:sldMk cId="4158780437" sldId="264"/>
                <pc2:cmMk id="{5E02F79B-3457-4F30-80F6-B5D775B0DE5E}"/>
              </pc2:cmMkLst>
            </pc226:cmChg>
          </p:ext>
        </pc:extLst>
      </pc:sldChg>
      <pc:sldChg chg="addSp delSp modSp add mod setBg modAnim addCm delCm modCm modNotesTx">
        <pc:chgData name="Pien, Catarina L" userId="055f424c-5a88-4e6e-9e88-d4462ff2eeee" providerId="ADAL" clId="{24FB4301-95E6-4CC8-9A99-E3490935B74F}" dt="2024-04-18T01:23:06.248" v="8518" actId="14100"/>
        <pc:sldMkLst>
          <pc:docMk/>
          <pc:sldMk cId="3847689937" sldId="265"/>
        </pc:sldMkLst>
        <pc:spChg chg="mod">
          <ac:chgData name="Pien, Catarina L" userId="055f424c-5a88-4e6e-9e88-d4462ff2eeee" providerId="ADAL" clId="{24FB4301-95E6-4CC8-9A99-E3490935B74F}" dt="2024-04-08T22:50:10.288" v="5603" actId="20577"/>
          <ac:spMkLst>
            <pc:docMk/>
            <pc:sldMk cId="3847689937" sldId="265"/>
            <ac:spMk id="2" creationId="{96896710-FC13-E69B-B55E-5FB34BD70B38}"/>
          </ac:spMkLst>
        </pc:spChg>
        <pc:spChg chg="add del mod">
          <ac:chgData name="Pien, Catarina L" userId="055f424c-5a88-4e6e-9e88-d4462ff2eeee" providerId="ADAL" clId="{24FB4301-95E6-4CC8-9A99-E3490935B74F}" dt="2024-04-08T19:46:56.330" v="5496" actId="478"/>
          <ac:spMkLst>
            <pc:docMk/>
            <pc:sldMk cId="3847689937" sldId="265"/>
            <ac:spMk id="3" creationId="{811ED098-C692-F1C7-8A13-8D5B5D9426CB}"/>
          </ac:spMkLst>
        </pc:spChg>
        <pc:spChg chg="mod">
          <ac:chgData name="Pien, Catarina L" userId="055f424c-5a88-4e6e-9e88-d4462ff2eeee" providerId="ADAL" clId="{24FB4301-95E6-4CC8-9A99-E3490935B74F}" dt="2024-03-31T21:45:18.699" v="3240" actId="207"/>
          <ac:spMkLst>
            <pc:docMk/>
            <pc:sldMk cId="3847689937" sldId="265"/>
            <ac:spMk id="4" creationId="{F73EF8B7-1F9D-8F8B-98DA-B8BB542CBD92}"/>
          </ac:spMkLst>
        </pc:spChg>
        <pc:spChg chg="del mod">
          <ac:chgData name="Pien, Catarina L" userId="055f424c-5a88-4e6e-9e88-d4462ff2eeee" providerId="ADAL" clId="{24FB4301-95E6-4CC8-9A99-E3490935B74F}" dt="2024-04-08T19:46:55.386" v="5495" actId="478"/>
          <ac:spMkLst>
            <pc:docMk/>
            <pc:sldMk cId="3847689937" sldId="265"/>
            <ac:spMk id="5" creationId="{D5E026E7-65F1-0349-FF98-AED5326E3D48}"/>
          </ac:spMkLst>
        </pc:spChg>
        <pc:spChg chg="add del mod">
          <ac:chgData name="Pien, Catarina L" userId="055f424c-5a88-4e6e-9e88-d4462ff2eeee" providerId="ADAL" clId="{24FB4301-95E6-4CC8-9A99-E3490935B74F}" dt="2024-04-08T19:48:21.810" v="5534" actId="478"/>
          <ac:spMkLst>
            <pc:docMk/>
            <pc:sldMk cId="3847689937" sldId="265"/>
            <ac:spMk id="6" creationId="{B22B875F-48EC-2E84-7F97-2368E29AE31E}"/>
          </ac:spMkLst>
        </pc:spChg>
        <pc:spChg chg="add mod">
          <ac:chgData name="Pien, Catarina L" userId="055f424c-5a88-4e6e-9e88-d4462ff2eeee" providerId="ADAL" clId="{24FB4301-95E6-4CC8-9A99-E3490935B74F}" dt="2024-04-15T22:37:32.189" v="8215" actId="1076"/>
          <ac:spMkLst>
            <pc:docMk/>
            <pc:sldMk cId="3847689937" sldId="265"/>
            <ac:spMk id="6" creationId="{E99ABC68-7972-AB6E-BCD5-A39C24A49713}"/>
          </ac:spMkLst>
        </pc:spChg>
        <pc:spChg chg="add mod">
          <ac:chgData name="Pien, Catarina L" userId="055f424c-5a88-4e6e-9e88-d4462ff2eeee" providerId="ADAL" clId="{24FB4301-95E6-4CC8-9A99-E3490935B74F}" dt="2024-04-15T21:49:02.193" v="6503" actId="1076"/>
          <ac:spMkLst>
            <pc:docMk/>
            <pc:sldMk cId="3847689937" sldId="265"/>
            <ac:spMk id="7" creationId="{67B4D7BE-2C3D-2D7D-FDD0-19DCCFC547F0}"/>
          </ac:spMkLst>
        </pc:spChg>
        <pc:spChg chg="add del mod">
          <ac:chgData name="Pien, Catarina L" userId="055f424c-5a88-4e6e-9e88-d4462ff2eeee" providerId="ADAL" clId="{24FB4301-95E6-4CC8-9A99-E3490935B74F}" dt="2024-04-08T19:48:24.288" v="5535" actId="478"/>
          <ac:spMkLst>
            <pc:docMk/>
            <pc:sldMk cId="3847689937" sldId="265"/>
            <ac:spMk id="7" creationId="{EFC24BBF-908F-EEAD-601E-B99159ACA4D4}"/>
          </ac:spMkLst>
        </pc:spChg>
        <pc:spChg chg="del mod">
          <ac:chgData name="Pien, Catarina L" userId="055f424c-5a88-4e6e-9e88-d4462ff2eeee" providerId="ADAL" clId="{24FB4301-95E6-4CC8-9A99-E3490935B74F}" dt="2024-04-08T19:47:46.624" v="5523" actId="478"/>
          <ac:spMkLst>
            <pc:docMk/>
            <pc:sldMk cId="3847689937" sldId="265"/>
            <ac:spMk id="8" creationId="{85D3FFD5-4C9C-1F58-B470-905FFC38D328}"/>
          </ac:spMkLst>
        </pc:spChg>
        <pc:spChg chg="add mod">
          <ac:chgData name="Pien, Catarina L" userId="055f424c-5a88-4e6e-9e88-d4462ff2eeee" providerId="ADAL" clId="{24FB4301-95E6-4CC8-9A99-E3490935B74F}" dt="2024-04-15T21:49:16.045" v="6506" actId="1076"/>
          <ac:spMkLst>
            <pc:docMk/>
            <pc:sldMk cId="3847689937" sldId="265"/>
            <ac:spMk id="8" creationId="{9B29FCCB-0F5D-D39B-6FF5-96D84D934FEE}"/>
          </ac:spMkLst>
        </pc:spChg>
        <pc:spChg chg="add del mod">
          <ac:chgData name="Pien, Catarina L" userId="055f424c-5a88-4e6e-9e88-d4462ff2eeee" providerId="ADAL" clId="{24FB4301-95E6-4CC8-9A99-E3490935B74F}" dt="2024-04-08T19:47:52.442" v="5524" actId="478"/>
          <ac:spMkLst>
            <pc:docMk/>
            <pc:sldMk cId="3847689937" sldId="265"/>
            <ac:spMk id="9" creationId="{8417243A-6D46-84F2-4F75-D60E96D9BBB1}"/>
          </ac:spMkLst>
        </pc:spChg>
        <pc:spChg chg="add mod">
          <ac:chgData name="Pien, Catarina L" userId="055f424c-5a88-4e6e-9e88-d4462ff2eeee" providerId="ADAL" clId="{24FB4301-95E6-4CC8-9A99-E3490935B74F}" dt="2024-04-15T21:49:16.045" v="6506" actId="1076"/>
          <ac:spMkLst>
            <pc:docMk/>
            <pc:sldMk cId="3847689937" sldId="265"/>
            <ac:spMk id="9" creationId="{E55413CD-B5A3-8186-12A7-16905AD6C0C9}"/>
          </ac:spMkLst>
        </pc:spChg>
        <pc:spChg chg="add del mod">
          <ac:chgData name="Pien, Catarina L" userId="055f424c-5a88-4e6e-9e88-d4462ff2eeee" providerId="ADAL" clId="{24FB4301-95E6-4CC8-9A99-E3490935B74F}" dt="2024-04-08T19:48:09.852" v="5528" actId="478"/>
          <ac:spMkLst>
            <pc:docMk/>
            <pc:sldMk cId="3847689937" sldId="265"/>
            <ac:spMk id="10" creationId="{98273F8B-6D7C-B1BE-78BF-0958094F984C}"/>
          </ac:spMkLst>
        </pc:spChg>
        <pc:spChg chg="add del mod">
          <ac:chgData name="Pien, Catarina L" userId="055f424c-5a88-4e6e-9e88-d4462ff2eeee" providerId="ADAL" clId="{24FB4301-95E6-4CC8-9A99-E3490935B74F}" dt="2024-04-08T19:48:17.361" v="5531" actId="478"/>
          <ac:spMkLst>
            <pc:docMk/>
            <pc:sldMk cId="3847689937" sldId="265"/>
            <ac:spMk id="11" creationId="{21CE0AAC-C555-8957-1A04-8B73B6557441}"/>
          </ac:spMkLst>
        </pc:spChg>
        <pc:spChg chg="add mod">
          <ac:chgData name="Pien, Catarina L" userId="055f424c-5a88-4e6e-9e88-d4462ff2eeee" providerId="ADAL" clId="{24FB4301-95E6-4CC8-9A99-E3490935B74F}" dt="2024-04-08T19:47:07.368" v="5499" actId="207"/>
          <ac:spMkLst>
            <pc:docMk/>
            <pc:sldMk cId="3847689937" sldId="265"/>
            <ac:spMk id="13" creationId="{5ED63068-CDAE-F7FB-A536-8F7A418D5A8B}"/>
          </ac:spMkLst>
        </pc:spChg>
        <pc:spChg chg="add mod">
          <ac:chgData name="Pien, Catarina L" userId="055f424c-5a88-4e6e-9e88-d4462ff2eeee" providerId="ADAL" clId="{24FB4301-95E6-4CC8-9A99-E3490935B74F}" dt="2024-04-08T19:46:57.019" v="5497"/>
          <ac:spMkLst>
            <pc:docMk/>
            <pc:sldMk cId="3847689937" sldId="265"/>
            <ac:spMk id="14" creationId="{39F87969-118D-45B1-9628-B44AA9427929}"/>
          </ac:spMkLst>
        </pc:spChg>
        <pc:spChg chg="add mod">
          <ac:chgData name="Pien, Catarina L" userId="055f424c-5a88-4e6e-9e88-d4462ff2eeee" providerId="ADAL" clId="{24FB4301-95E6-4CC8-9A99-E3490935B74F}" dt="2024-04-08T19:47:07.368" v="5499" actId="207"/>
          <ac:spMkLst>
            <pc:docMk/>
            <pc:sldMk cId="3847689937" sldId="265"/>
            <ac:spMk id="15" creationId="{34F4C412-789B-FE59-F4C7-8117AF0598F4}"/>
          </ac:spMkLst>
        </pc:spChg>
        <pc:spChg chg="add del mod">
          <ac:chgData name="Pien, Catarina L" userId="055f424c-5a88-4e6e-9e88-d4462ff2eeee" providerId="ADAL" clId="{24FB4301-95E6-4CC8-9A99-E3490935B74F}" dt="2024-04-08T19:48:19.281" v="5533" actId="478"/>
          <ac:spMkLst>
            <pc:docMk/>
            <pc:sldMk cId="3847689937" sldId="265"/>
            <ac:spMk id="16" creationId="{C5F874AE-10F1-2895-BA1F-FB3986E13002}"/>
          </ac:spMkLst>
        </pc:spChg>
        <pc:spChg chg="add del mod">
          <ac:chgData name="Pien, Catarina L" userId="055f424c-5a88-4e6e-9e88-d4462ff2eeee" providerId="ADAL" clId="{24FB4301-95E6-4CC8-9A99-E3490935B74F}" dt="2024-04-15T21:48:35.956" v="6496" actId="478"/>
          <ac:spMkLst>
            <pc:docMk/>
            <pc:sldMk cId="3847689937" sldId="265"/>
            <ac:spMk id="17" creationId="{98971D28-768C-4CC2-7CF0-9AAEF7048F86}"/>
          </ac:spMkLst>
        </pc:spChg>
        <pc:spChg chg="add mod">
          <ac:chgData name="Pien, Catarina L" userId="055f424c-5a88-4e6e-9e88-d4462ff2eeee" providerId="ADAL" clId="{24FB4301-95E6-4CC8-9A99-E3490935B74F}" dt="2024-04-18T01:23:06.248" v="8518" actId="14100"/>
          <ac:spMkLst>
            <pc:docMk/>
            <pc:sldMk cId="3847689937" sldId="265"/>
            <ac:spMk id="18" creationId="{D164D7CB-68F2-03EB-4BDF-0AF3AAE73E5D}"/>
          </ac:spMkLst>
        </pc:spChg>
        <pc:spChg chg="add mod">
          <ac:chgData name="Pien, Catarina L" userId="055f424c-5a88-4e6e-9e88-d4462ff2eeee" providerId="ADAL" clId="{24FB4301-95E6-4CC8-9A99-E3490935B74F}" dt="2024-04-18T01:23:04.396" v="8517" actId="6549"/>
          <ac:spMkLst>
            <pc:docMk/>
            <pc:sldMk cId="3847689937" sldId="265"/>
            <ac:spMk id="19" creationId="{601CBFC1-B8EC-5B73-D3CB-5BDC92F4513D}"/>
          </ac:spMkLst>
        </pc:spChg>
        <pc:spChg chg="add del mod">
          <ac:chgData name="Pien, Catarina L" userId="055f424c-5a88-4e6e-9e88-d4462ff2eeee" providerId="ADAL" clId="{24FB4301-95E6-4CC8-9A99-E3490935B74F}" dt="2024-04-08T19:48:14.793" v="5530" actId="478"/>
          <ac:spMkLst>
            <pc:docMk/>
            <pc:sldMk cId="3847689937" sldId="265"/>
            <ac:spMk id="22" creationId="{A8714054-AB75-4E3B-90EB-23683A37BCA9}"/>
          </ac:spMkLst>
        </pc:spChg>
        <pc:spChg chg="del mod">
          <ac:chgData name="Pien, Catarina L" userId="055f424c-5a88-4e6e-9e88-d4462ff2eeee" providerId="ADAL" clId="{24FB4301-95E6-4CC8-9A99-E3490935B74F}" dt="2024-04-08T19:46:54.290" v="5494" actId="478"/>
          <ac:spMkLst>
            <pc:docMk/>
            <pc:sldMk cId="3847689937" sldId="265"/>
            <ac:spMk id="35" creationId="{2C2488BF-E54D-1E67-9DCB-1C6BE0D58BDA}"/>
          </ac:spMkLst>
        </pc:spChg>
        <pc:picChg chg="add del mod modCrop">
          <ac:chgData name="Pien, Catarina L" userId="055f424c-5a88-4e6e-9e88-d4462ff2eeee" providerId="ADAL" clId="{24FB4301-95E6-4CC8-9A99-E3490935B74F}" dt="2024-04-15T22:18:19.925" v="6709" actId="478"/>
          <ac:picMkLst>
            <pc:docMk/>
            <pc:sldMk cId="3847689937" sldId="265"/>
            <ac:picMk id="5" creationId="{EB2990A1-4486-DB89-FE05-9D924E4C07A9}"/>
          </ac:picMkLst>
        </pc:picChg>
        <pc:picChg chg="add mod">
          <ac:chgData name="Pien, Catarina L" userId="055f424c-5a88-4e6e-9e88-d4462ff2eeee" providerId="ADAL" clId="{24FB4301-95E6-4CC8-9A99-E3490935B74F}" dt="2024-04-15T22:18:24.449" v="6712" actId="1076"/>
          <ac:picMkLst>
            <pc:docMk/>
            <pc:sldMk cId="3847689937" sldId="265"/>
            <ac:picMk id="11" creationId="{723F1BE5-7E53-E9F7-0940-2C5CECD89EA7}"/>
          </ac:picMkLst>
        </pc:picChg>
        <pc:picChg chg="add mod">
          <ac:chgData name="Pien, Catarina L" userId="055f424c-5a88-4e6e-9e88-d4462ff2eeee" providerId="ADAL" clId="{24FB4301-95E6-4CC8-9A99-E3490935B74F}" dt="2024-04-08T19:46:28.150" v="5492"/>
          <ac:picMkLst>
            <pc:docMk/>
            <pc:sldMk cId="3847689937" sldId="265"/>
            <ac:picMk id="12" creationId="{C875F281-0915-823C-B2CD-CFA96937FAEB}"/>
          </ac:picMkLst>
        </pc:picChg>
        <pc:picChg chg="add mod">
          <ac:chgData name="Pien, Catarina L" userId="055f424c-5a88-4e6e-9e88-d4462ff2eeee" providerId="ADAL" clId="{24FB4301-95E6-4CC8-9A99-E3490935B74F}" dt="2024-04-15T21:47:42.506" v="6492" actId="1076"/>
          <ac:picMkLst>
            <pc:docMk/>
            <pc:sldMk cId="3847689937" sldId="265"/>
            <ac:picMk id="20" creationId="{02567AD4-D1F7-662A-9FFB-CF675672703C}"/>
          </ac:picMkLst>
        </pc:picChg>
        <pc:cxnChg chg="del">
          <ac:chgData name="Pien, Catarina L" userId="055f424c-5a88-4e6e-9e88-d4462ff2eeee" providerId="ADAL" clId="{24FB4301-95E6-4CC8-9A99-E3490935B74F}" dt="2024-04-15T21:47:21.881" v="6487" actId="478"/>
          <ac:cxnSpMkLst>
            <pc:docMk/>
            <pc:sldMk cId="3847689937" sldId="265"/>
            <ac:cxnSpMk id="33" creationId="{CB9EC3B9-54CA-F134-8EED-96075483728F}"/>
          </ac:cxnSpMkLst>
        </pc:cxnChg>
        <pc:cxnChg chg="del">
          <ac:chgData name="Pien, Catarina L" userId="055f424c-5a88-4e6e-9e88-d4462ff2eeee" providerId="ADAL" clId="{24FB4301-95E6-4CC8-9A99-E3490935B74F}" dt="2024-04-15T21:47:20.793" v="6486" actId="478"/>
          <ac:cxnSpMkLst>
            <pc:docMk/>
            <pc:sldMk cId="3847689937" sldId="265"/>
            <ac:cxnSpMk id="40" creationId="{6EFB81C8-0261-A6D6-E77C-94FF59D1249E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ien, Catarina L" userId="055f424c-5a88-4e6e-9e88-d4462ff2eeee" providerId="ADAL" clId="{24FB4301-95E6-4CC8-9A99-E3490935B74F}" dt="2024-04-15T20:00:07.434" v="6449"/>
              <pc2:cmMkLst xmlns:pc2="http://schemas.microsoft.com/office/powerpoint/2019/9/main/command">
                <pc:docMk/>
                <pc:sldMk cId="3847689937" sldId="265"/>
                <pc2:cmMk id="{BD36FD51-68AA-480F-AFA8-0CA07FD37B4D}"/>
              </pc2:cmMkLst>
            </pc226:cmChg>
          </p:ext>
        </pc:extLst>
      </pc:sldChg>
      <pc:sldChg chg="addSp delSp modSp add mod ord">
        <pc:chgData name="Pien, Catarina L" userId="055f424c-5a88-4e6e-9e88-d4462ff2eeee" providerId="ADAL" clId="{24FB4301-95E6-4CC8-9A99-E3490935B74F}" dt="2024-04-18T15:30:09.934" v="8690" actId="27636"/>
        <pc:sldMkLst>
          <pc:docMk/>
          <pc:sldMk cId="1163316155" sldId="266"/>
        </pc:sldMkLst>
        <pc:spChg chg="mod">
          <ac:chgData name="Pien, Catarina L" userId="055f424c-5a88-4e6e-9e88-d4462ff2eeee" providerId="ADAL" clId="{24FB4301-95E6-4CC8-9A99-E3490935B74F}" dt="2024-04-08T19:30:45.601" v="5279" actId="20577"/>
          <ac:spMkLst>
            <pc:docMk/>
            <pc:sldMk cId="1163316155" sldId="266"/>
            <ac:spMk id="2" creationId="{692B057E-1D47-91C0-0988-FAEA303A37D0}"/>
          </ac:spMkLst>
        </pc:spChg>
        <pc:spChg chg="del mod">
          <ac:chgData name="Pien, Catarina L" userId="055f424c-5a88-4e6e-9e88-d4462ff2eeee" providerId="ADAL" clId="{24FB4301-95E6-4CC8-9A99-E3490935B74F}" dt="2024-04-08T19:30:56.476" v="5281" actId="478"/>
          <ac:spMkLst>
            <pc:docMk/>
            <pc:sldMk cId="1163316155" sldId="266"/>
            <ac:spMk id="3" creationId="{033656F2-5D20-0ED3-72EE-D4541AA4B523}"/>
          </ac:spMkLst>
        </pc:spChg>
        <pc:spChg chg="mod ord">
          <ac:chgData name="Pien, Catarina L" userId="055f424c-5a88-4e6e-9e88-d4462ff2eeee" providerId="ADAL" clId="{24FB4301-95E6-4CC8-9A99-E3490935B74F}" dt="2024-03-31T21:45:26.034" v="3242" actId="167"/>
          <ac:spMkLst>
            <pc:docMk/>
            <pc:sldMk cId="1163316155" sldId="266"/>
            <ac:spMk id="4" creationId="{0DC95A49-DBB8-3685-F754-1F952550DEA9}"/>
          </ac:spMkLst>
        </pc:spChg>
        <pc:spChg chg="del">
          <ac:chgData name="Pien, Catarina L" userId="055f424c-5a88-4e6e-9e88-d4462ff2eeee" providerId="ADAL" clId="{24FB4301-95E6-4CC8-9A99-E3490935B74F}" dt="2024-04-08T19:31:16.533" v="5285" actId="478"/>
          <ac:spMkLst>
            <pc:docMk/>
            <pc:sldMk cId="1163316155" sldId="266"/>
            <ac:spMk id="5" creationId="{42A3823D-8CB5-5892-709A-303F9C798A8E}"/>
          </ac:spMkLst>
        </pc:spChg>
        <pc:spChg chg="del mod">
          <ac:chgData name="Pien, Catarina L" userId="055f424c-5a88-4e6e-9e88-d4462ff2eeee" providerId="ADAL" clId="{24FB4301-95E6-4CC8-9A99-E3490935B74F}" dt="2024-04-08T19:32:42.273" v="5321" actId="478"/>
          <ac:spMkLst>
            <pc:docMk/>
            <pc:sldMk cId="1163316155" sldId="266"/>
            <ac:spMk id="6" creationId="{8AB19801-1BC1-0148-5541-281323AA8B53}"/>
          </ac:spMkLst>
        </pc:spChg>
        <pc:spChg chg="del mod">
          <ac:chgData name="Pien, Catarina L" userId="055f424c-5a88-4e6e-9e88-d4462ff2eeee" providerId="ADAL" clId="{24FB4301-95E6-4CC8-9A99-E3490935B74F}" dt="2024-04-08T19:32:42.273" v="5321" actId="478"/>
          <ac:spMkLst>
            <pc:docMk/>
            <pc:sldMk cId="1163316155" sldId="266"/>
            <ac:spMk id="7" creationId="{A94D02F6-D9C1-5ED1-085D-E74E8C0490B1}"/>
          </ac:spMkLst>
        </pc:spChg>
        <pc:spChg chg="mod">
          <ac:chgData name="Pien, Catarina L" userId="055f424c-5a88-4e6e-9e88-d4462ff2eeee" providerId="ADAL" clId="{24FB4301-95E6-4CC8-9A99-E3490935B74F}" dt="2024-04-18T15:30:09.934" v="8690" actId="27636"/>
          <ac:spMkLst>
            <pc:docMk/>
            <pc:sldMk cId="1163316155" sldId="266"/>
            <ac:spMk id="8" creationId="{C26EBC95-320F-B0F0-E98B-32D042E7DE3E}"/>
          </ac:spMkLst>
        </pc:spChg>
        <pc:spChg chg="add mod">
          <ac:chgData name="Pien, Catarina L" userId="055f424c-5a88-4e6e-9e88-d4462ff2eeee" providerId="ADAL" clId="{24FB4301-95E6-4CC8-9A99-E3490935B74F}" dt="2024-04-08T19:31:47.435" v="5298" actId="20577"/>
          <ac:spMkLst>
            <pc:docMk/>
            <pc:sldMk cId="1163316155" sldId="266"/>
            <ac:spMk id="9" creationId="{31016D9F-AA07-D543-59F4-64F6FC009F7B}"/>
          </ac:spMkLst>
        </pc:spChg>
        <pc:spChg chg="add mod">
          <ac:chgData name="Pien, Catarina L" userId="055f424c-5a88-4e6e-9e88-d4462ff2eeee" providerId="ADAL" clId="{24FB4301-95E6-4CC8-9A99-E3490935B74F}" dt="2024-04-08T19:31:15.031" v="5284" actId="207"/>
          <ac:spMkLst>
            <pc:docMk/>
            <pc:sldMk cId="1163316155" sldId="266"/>
            <ac:spMk id="11" creationId="{6EFFCAA9-1BB9-821E-6244-74D324FEA1A3}"/>
          </ac:spMkLst>
        </pc:spChg>
        <pc:spChg chg="add mod">
          <ac:chgData name="Pien, Catarina L" userId="055f424c-5a88-4e6e-9e88-d4462ff2eeee" providerId="ADAL" clId="{24FB4301-95E6-4CC8-9A99-E3490935B74F}" dt="2024-04-15T19:58:59.806" v="6447" actId="1076"/>
          <ac:spMkLst>
            <pc:docMk/>
            <pc:sldMk cId="1163316155" sldId="266"/>
            <ac:spMk id="14" creationId="{80DABC21-0680-2120-4DBB-B56C21F09B65}"/>
          </ac:spMkLst>
        </pc:spChg>
        <pc:spChg chg="del">
          <ac:chgData name="Pien, Catarina L" userId="055f424c-5a88-4e6e-9e88-d4462ff2eeee" providerId="ADAL" clId="{24FB4301-95E6-4CC8-9A99-E3490935B74F}" dt="2024-04-08T19:31:00.201" v="5282" actId="478"/>
          <ac:spMkLst>
            <pc:docMk/>
            <pc:sldMk cId="1163316155" sldId="266"/>
            <ac:spMk id="35" creationId="{F4065CAB-A86C-9498-B3A7-E746DA80B2E1}"/>
          </ac:spMkLst>
        </pc:spChg>
        <pc:picChg chg="add mod">
          <ac:chgData name="Pien, Catarina L" userId="055f424c-5a88-4e6e-9e88-d4462ff2eeee" providerId="ADAL" clId="{24FB4301-95E6-4CC8-9A99-E3490935B74F}" dt="2024-04-08T19:30:47.908" v="5280"/>
          <ac:picMkLst>
            <pc:docMk/>
            <pc:sldMk cId="1163316155" sldId="266"/>
            <ac:picMk id="10" creationId="{7F3E0628-6D99-16B8-2A52-B75B7A574CB6}"/>
          </ac:picMkLst>
        </pc:picChg>
        <pc:picChg chg="add mod modCrop">
          <ac:chgData name="Pien, Catarina L" userId="055f424c-5a88-4e6e-9e88-d4462ff2eeee" providerId="ADAL" clId="{24FB4301-95E6-4CC8-9A99-E3490935B74F}" dt="2024-04-15T19:58:57.362" v="6446" actId="14100"/>
          <ac:picMkLst>
            <pc:docMk/>
            <pc:sldMk cId="1163316155" sldId="266"/>
            <ac:picMk id="13" creationId="{AA0B07C6-54BA-F420-5DDC-D23871667073}"/>
          </ac:picMkLst>
        </pc:picChg>
        <pc:picChg chg="add mod">
          <ac:chgData name="Pien, Catarina L" userId="055f424c-5a88-4e6e-9e88-d4462ff2eeee" providerId="ADAL" clId="{24FB4301-95E6-4CC8-9A99-E3490935B74F}" dt="2024-04-15T19:58:47.156" v="6444" actId="1076"/>
          <ac:picMkLst>
            <pc:docMk/>
            <pc:sldMk cId="1163316155" sldId="266"/>
            <ac:picMk id="3074" creationId="{F51AAFFF-FD83-716B-9E39-D64F65652291}"/>
          </ac:picMkLst>
        </pc:picChg>
        <pc:cxnChg chg="del">
          <ac:chgData name="Pien, Catarina L" userId="055f424c-5a88-4e6e-9e88-d4462ff2eeee" providerId="ADAL" clId="{24FB4301-95E6-4CC8-9A99-E3490935B74F}" dt="2024-04-08T22:47:38.422" v="5569" actId="478"/>
          <ac:cxnSpMkLst>
            <pc:docMk/>
            <pc:sldMk cId="1163316155" sldId="266"/>
            <ac:cxnSpMk id="31" creationId="{28840E86-C38D-2886-3619-7CCB75D28511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32" creationId="{FEB86067-DDC1-F951-D8ED-BA8C4E49B06C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33" creationId="{49B8BF98-8A1A-9716-CE31-736F94CC075C}"/>
          </ac:cxnSpMkLst>
        </pc:cxnChg>
        <pc:cxnChg chg="del">
          <ac:chgData name="Pien, Catarina L" userId="055f424c-5a88-4e6e-9e88-d4462ff2eeee" providerId="ADAL" clId="{24FB4301-95E6-4CC8-9A99-E3490935B74F}" dt="2024-04-08T22:47:37.111" v="5568" actId="478"/>
          <ac:cxnSpMkLst>
            <pc:docMk/>
            <pc:sldMk cId="1163316155" sldId="266"/>
            <ac:cxnSpMk id="40" creationId="{144274AE-3CAF-36B5-8E23-E3DFE82B8D13}"/>
          </ac:cxnSpMkLst>
        </pc:cxnChg>
      </pc:sldChg>
      <pc:sldChg chg="add del ord">
        <pc:chgData name="Pien, Catarina L" userId="055f424c-5a88-4e6e-9e88-d4462ff2eeee" providerId="ADAL" clId="{24FB4301-95E6-4CC8-9A99-E3490935B74F}" dt="2024-03-31T21:31:17.126" v="2931" actId="47"/>
        <pc:sldMkLst>
          <pc:docMk/>
          <pc:sldMk cId="3163279410" sldId="267"/>
        </pc:sldMkLst>
      </pc:sldChg>
      <pc:sldChg chg="addSp modSp add del mod">
        <pc:chgData name="Pien, Catarina L" userId="055f424c-5a88-4e6e-9e88-d4462ff2eeee" providerId="ADAL" clId="{24FB4301-95E6-4CC8-9A99-E3490935B74F}" dt="2024-04-08T22:56:00.409" v="5908" actId="47"/>
        <pc:sldMkLst>
          <pc:docMk/>
          <pc:sldMk cId="2078145848" sldId="268"/>
        </pc:sldMkLst>
        <pc:spChg chg="mod">
          <ac:chgData name="Pien, Catarina L" userId="055f424c-5a88-4e6e-9e88-d4462ff2eeee" providerId="ADAL" clId="{24FB4301-95E6-4CC8-9A99-E3490935B74F}" dt="2024-03-31T21:46:07.146" v="3248" actId="207"/>
          <ac:spMkLst>
            <pc:docMk/>
            <pc:sldMk cId="2078145848" sldId="268"/>
            <ac:spMk id="4" creationId="{C256B019-F0DC-6312-F346-3D9F763291B4}"/>
          </ac:spMkLst>
        </pc:spChg>
        <pc:spChg chg="mod">
          <ac:chgData name="Pien, Catarina L" userId="055f424c-5a88-4e6e-9e88-d4462ff2eeee" providerId="ADAL" clId="{24FB4301-95E6-4CC8-9A99-E3490935B74F}" dt="2024-03-31T21:46:11.386" v="3249" actId="207"/>
          <ac:spMkLst>
            <pc:docMk/>
            <pc:sldMk cId="2078145848" sldId="268"/>
            <ac:spMk id="6" creationId="{69321E6D-E07A-C34A-CC1D-C73533644377}"/>
          </ac:spMkLst>
        </pc:spChg>
        <pc:spChg chg="mod">
          <ac:chgData name="Pien, Catarina L" userId="055f424c-5a88-4e6e-9e88-d4462ff2eeee" providerId="ADAL" clId="{24FB4301-95E6-4CC8-9A99-E3490935B74F}" dt="2024-03-31T21:39:47.594" v="3020" actId="1076"/>
          <ac:spMkLst>
            <pc:docMk/>
            <pc:sldMk cId="2078145848" sldId="268"/>
            <ac:spMk id="7" creationId="{3BA7349F-B315-E2B4-A14F-8C2628780B79}"/>
          </ac:spMkLst>
        </pc:spChg>
        <pc:spChg chg="mod">
          <ac:chgData name="Pien, Catarina L" userId="055f424c-5a88-4e6e-9e88-d4462ff2eeee" providerId="ADAL" clId="{24FB4301-95E6-4CC8-9A99-E3490935B74F}" dt="2024-03-31T21:46:03.121" v="3247" actId="692"/>
          <ac:spMkLst>
            <pc:docMk/>
            <pc:sldMk cId="2078145848" sldId="268"/>
            <ac:spMk id="8" creationId="{F0BAFABC-AFB8-47E4-757D-87D9E46D8B17}"/>
          </ac:spMkLst>
        </pc:spChg>
        <pc:spChg chg="mod">
          <ac:chgData name="Pien, Catarina L" userId="055f424c-5a88-4e6e-9e88-d4462ff2eeee" providerId="ADAL" clId="{24FB4301-95E6-4CC8-9A99-E3490935B74F}" dt="2024-03-31T21:31:22.204" v="2932" actId="207"/>
          <ac:spMkLst>
            <pc:docMk/>
            <pc:sldMk cId="2078145848" sldId="268"/>
            <ac:spMk id="9" creationId="{8CD6DBFE-A6B3-D825-DD2E-4BF08F84B303}"/>
          </ac:spMkLst>
        </pc:spChg>
        <pc:spChg chg="add mod">
          <ac:chgData name="Pien, Catarina L" userId="055f424c-5a88-4e6e-9e88-d4462ff2eeee" providerId="ADAL" clId="{24FB4301-95E6-4CC8-9A99-E3490935B74F}" dt="2024-03-31T21:31:10.759" v="2930"/>
          <ac:spMkLst>
            <pc:docMk/>
            <pc:sldMk cId="2078145848" sldId="268"/>
            <ac:spMk id="10" creationId="{D7248B88-463E-0B1A-6CD0-89E0DC58AE8A}"/>
          </ac:spMkLst>
        </pc:spChg>
        <pc:picChg chg="add mod">
          <ac:chgData name="Pien, Catarina L" userId="055f424c-5a88-4e6e-9e88-d4462ff2eeee" providerId="ADAL" clId="{24FB4301-95E6-4CC8-9A99-E3490935B74F}" dt="2024-04-04T21:31:06.236" v="4140" actId="1076"/>
          <ac:picMkLst>
            <pc:docMk/>
            <pc:sldMk cId="2078145848" sldId="268"/>
            <ac:picMk id="11" creationId="{08FEA295-5BF4-BB94-6437-7318B5D06AE4}"/>
          </ac:picMkLst>
        </pc:picChg>
      </pc:sldChg>
      <pc:sldChg chg="addSp modSp add del mod ord modNotesTx">
        <pc:chgData name="Pien, Catarina L" userId="055f424c-5a88-4e6e-9e88-d4462ff2eeee" providerId="ADAL" clId="{24FB4301-95E6-4CC8-9A99-E3490935B74F}" dt="2024-04-08T22:58:46.220" v="5953" actId="47"/>
        <pc:sldMkLst>
          <pc:docMk/>
          <pc:sldMk cId="259509247" sldId="269"/>
        </pc:sldMkLst>
        <pc:spChg chg="mod">
          <ac:chgData name="Pien, Catarina L" userId="055f424c-5a88-4e6e-9e88-d4462ff2eeee" providerId="ADAL" clId="{24FB4301-95E6-4CC8-9A99-E3490935B74F}" dt="2024-04-08T22:56:15.265" v="5916" actId="20577"/>
          <ac:spMkLst>
            <pc:docMk/>
            <pc:sldMk cId="259509247" sldId="269"/>
            <ac:spMk id="2" creationId="{67F845A7-45B7-ED5C-5F46-2CAE955FF80C}"/>
          </ac:spMkLst>
        </pc:spChg>
        <pc:spChg chg="mod">
          <ac:chgData name="Pien, Catarina L" userId="055f424c-5a88-4e6e-9e88-d4462ff2eeee" providerId="ADAL" clId="{24FB4301-95E6-4CC8-9A99-E3490935B74F}" dt="2024-03-31T21:46:17.993" v="3250" actId="207"/>
          <ac:spMkLst>
            <pc:docMk/>
            <pc:sldMk cId="259509247" sldId="269"/>
            <ac:spMk id="4" creationId="{84A58E17-8CF6-F19E-359F-D8E27F0FFE71}"/>
          </ac:spMkLst>
        </pc:spChg>
        <pc:spChg chg="mod">
          <ac:chgData name="Pien, Catarina L" userId="055f424c-5a88-4e6e-9e88-d4462ff2eeee" providerId="ADAL" clId="{24FB4301-95E6-4CC8-9A99-E3490935B74F}" dt="2024-04-08T22:56:32.852" v="5920" actId="1076"/>
          <ac:spMkLst>
            <pc:docMk/>
            <pc:sldMk cId="259509247" sldId="269"/>
            <ac:spMk id="6" creationId="{B3AF9E5A-BF63-EDC7-61CC-032FB72947CB}"/>
          </ac:spMkLst>
        </pc:spChg>
        <pc:spChg chg="mod">
          <ac:chgData name="Pien, Catarina L" userId="055f424c-5a88-4e6e-9e88-d4462ff2eeee" providerId="ADAL" clId="{24FB4301-95E6-4CC8-9A99-E3490935B74F}" dt="2024-04-08T22:56:35" v="5921" actId="1076"/>
          <ac:spMkLst>
            <pc:docMk/>
            <pc:sldMk cId="259509247" sldId="269"/>
            <ac:spMk id="7" creationId="{B4C2D8A6-E8BC-373C-DDAE-B551C6C87063}"/>
          </ac:spMkLst>
        </pc:spChg>
        <pc:spChg chg="mod">
          <ac:chgData name="Pien, Catarina L" userId="055f424c-5a88-4e6e-9e88-d4462ff2eeee" providerId="ADAL" clId="{24FB4301-95E6-4CC8-9A99-E3490935B74F}" dt="2024-04-08T22:57:00.235" v="5940" actId="1076"/>
          <ac:spMkLst>
            <pc:docMk/>
            <pc:sldMk cId="259509247" sldId="269"/>
            <ac:spMk id="8" creationId="{5D9E4068-9F2E-7CFE-0CBB-F62CA4D7A570}"/>
          </ac:spMkLst>
        </pc:spChg>
        <pc:spChg chg="mod">
          <ac:chgData name="Pien, Catarina L" userId="055f424c-5a88-4e6e-9e88-d4462ff2eeee" providerId="ADAL" clId="{24FB4301-95E6-4CC8-9A99-E3490935B74F}" dt="2024-03-31T21:40:15.974" v="3024" actId="207"/>
          <ac:spMkLst>
            <pc:docMk/>
            <pc:sldMk cId="259509247" sldId="269"/>
            <ac:spMk id="10" creationId="{654E2691-E474-EDFB-EA16-9AB0F8DF546B}"/>
          </ac:spMkLst>
        </pc:spChg>
        <pc:spChg chg="add mod">
          <ac:chgData name="Pien, Catarina L" userId="055f424c-5a88-4e6e-9e88-d4462ff2eeee" providerId="ADAL" clId="{24FB4301-95E6-4CC8-9A99-E3490935B74F}" dt="2024-04-08T22:56:20.372" v="5917" actId="404"/>
          <ac:spMkLst>
            <pc:docMk/>
            <pc:sldMk cId="259509247" sldId="269"/>
            <ac:spMk id="11" creationId="{FB7D3498-342F-91E3-8156-BF12D3582410}"/>
          </ac:spMkLst>
        </pc:spChg>
        <pc:picChg chg="add mod">
          <ac:chgData name="Pien, Catarina L" userId="055f424c-5a88-4e6e-9e88-d4462ff2eeee" providerId="ADAL" clId="{24FB4301-95E6-4CC8-9A99-E3490935B74F}" dt="2024-04-08T22:56:28.642" v="5918"/>
          <ac:picMkLst>
            <pc:docMk/>
            <pc:sldMk cId="259509247" sldId="269"/>
            <ac:picMk id="12" creationId="{DE0E6796-AC89-534C-63C1-B7F1BD4E3920}"/>
          </ac:picMkLst>
        </pc:picChg>
        <pc:picChg chg="add mod">
          <ac:chgData name="Pien, Catarina L" userId="055f424c-5a88-4e6e-9e88-d4462ff2eeee" providerId="ADAL" clId="{24FB4301-95E6-4CC8-9A99-E3490935B74F}" dt="2024-04-08T22:57:36.324" v="5944" actId="1076"/>
          <ac:picMkLst>
            <pc:docMk/>
            <pc:sldMk cId="259509247" sldId="269"/>
            <ac:picMk id="13" creationId="{BA2DF536-8FCA-60E8-30F2-77FD3A768AC0}"/>
          </ac:picMkLst>
        </pc:picChg>
      </pc:sldChg>
      <pc:sldChg chg="addSp delSp modSp add mod">
        <pc:chgData name="Pien, Catarina L" userId="055f424c-5a88-4e6e-9e88-d4462ff2eeee" providerId="ADAL" clId="{24FB4301-95E6-4CC8-9A99-E3490935B74F}" dt="2024-04-08T22:49:13.965" v="5588" actId="1076"/>
        <pc:sldMkLst>
          <pc:docMk/>
          <pc:sldMk cId="2465050307" sldId="270"/>
        </pc:sldMkLst>
        <pc:spChg chg="add mod">
          <ac:chgData name="Pien, Catarina L" userId="055f424c-5a88-4e6e-9e88-d4462ff2eeee" providerId="ADAL" clId="{24FB4301-95E6-4CC8-9A99-E3490935B74F}" dt="2024-04-08T19:35:19.172" v="5394" actId="1076"/>
          <ac:spMkLst>
            <pc:docMk/>
            <pc:sldMk cId="2465050307" sldId="270"/>
            <ac:spMk id="3" creationId="{BE6696F8-C0E6-3E31-738D-33623102FB96}"/>
          </ac:spMkLst>
        </pc:spChg>
        <pc:spChg chg="mod">
          <ac:chgData name="Pien, Catarina L" userId="055f424c-5a88-4e6e-9e88-d4462ff2eeee" providerId="ADAL" clId="{24FB4301-95E6-4CC8-9A99-E3490935B74F}" dt="2024-04-08T19:41:20.821" v="5423" actId="1076"/>
          <ac:spMkLst>
            <pc:docMk/>
            <pc:sldMk cId="2465050307" sldId="270"/>
            <ac:spMk id="6" creationId="{1E4BA69E-C5BE-4D15-F360-1FC38018BBF6}"/>
          </ac:spMkLst>
        </pc:spChg>
        <pc:spChg chg="mod">
          <ac:chgData name="Pien, Catarina L" userId="055f424c-5a88-4e6e-9e88-d4462ff2eeee" providerId="ADAL" clId="{24FB4301-95E6-4CC8-9A99-E3490935B74F}" dt="2024-04-08T19:41:20.821" v="5423" actId="1076"/>
          <ac:spMkLst>
            <pc:docMk/>
            <pc:sldMk cId="2465050307" sldId="270"/>
            <ac:spMk id="7" creationId="{DDC260DF-F838-740B-E6F8-A36262EEBBA6}"/>
          </ac:spMkLst>
        </pc:spChg>
        <pc:spChg chg="mod">
          <ac:chgData name="Pien, Catarina L" userId="055f424c-5a88-4e6e-9e88-d4462ff2eeee" providerId="ADAL" clId="{24FB4301-95E6-4CC8-9A99-E3490935B74F}" dt="2024-04-08T22:49:08.681" v="5587" actId="1076"/>
          <ac:spMkLst>
            <pc:docMk/>
            <pc:sldMk cId="2465050307" sldId="270"/>
            <ac:spMk id="8" creationId="{9BB6E248-931E-647D-600F-2EB547256788}"/>
          </ac:spMkLst>
        </pc:spChg>
        <pc:spChg chg="add mod">
          <ac:chgData name="Pien, Catarina L" userId="055f424c-5a88-4e6e-9e88-d4462ff2eeee" providerId="ADAL" clId="{24FB4301-95E6-4CC8-9A99-E3490935B74F}" dt="2024-04-08T22:49:13.965" v="5588" actId="1076"/>
          <ac:spMkLst>
            <pc:docMk/>
            <pc:sldMk cId="2465050307" sldId="270"/>
            <ac:spMk id="12" creationId="{AC2D4ABF-DAC3-AE24-3E6A-66E356A18F97}"/>
          </ac:spMkLst>
        </pc:spChg>
        <pc:picChg chg="add mod">
          <ac:chgData name="Pien, Catarina L" userId="055f424c-5a88-4e6e-9e88-d4462ff2eeee" providerId="ADAL" clId="{24FB4301-95E6-4CC8-9A99-E3490935B74F}" dt="2024-04-08T22:49:13.965" v="5588" actId="1076"/>
          <ac:picMkLst>
            <pc:docMk/>
            <pc:sldMk cId="2465050307" sldId="270"/>
            <ac:picMk id="7170" creationId="{6A46B236-5636-FD03-AFB3-8D5292A9F70F}"/>
          </ac:picMkLst>
        </pc:picChg>
        <pc:cxnChg chg="del">
          <ac:chgData name="Pien, Catarina L" userId="055f424c-5a88-4e6e-9e88-d4462ff2eeee" providerId="ADAL" clId="{24FB4301-95E6-4CC8-9A99-E3490935B74F}" dt="2024-04-08T22:48:35.615" v="5581" actId="478"/>
          <ac:cxnSpMkLst>
            <pc:docMk/>
            <pc:sldMk cId="2465050307" sldId="270"/>
            <ac:cxnSpMk id="32" creationId="{70DF3763-EFD4-0D3F-E390-306DE5E40B41}"/>
          </ac:cxnSpMkLst>
        </pc:cxnChg>
        <pc:cxnChg chg="del">
          <ac:chgData name="Pien, Catarina L" userId="055f424c-5a88-4e6e-9e88-d4462ff2eeee" providerId="ADAL" clId="{24FB4301-95E6-4CC8-9A99-E3490935B74F}" dt="2024-04-08T22:48:33.647" v="5580" actId="478"/>
          <ac:cxnSpMkLst>
            <pc:docMk/>
            <pc:sldMk cId="2465050307" sldId="270"/>
            <ac:cxnSpMk id="33" creationId="{918FFF4F-C5D6-0A8C-5F8E-574848619C2E}"/>
          </ac:cxnSpMkLst>
        </pc:cxnChg>
        <pc:cxnChg chg="del">
          <ac:chgData name="Pien, Catarina L" userId="055f424c-5a88-4e6e-9e88-d4462ff2eeee" providerId="ADAL" clId="{24FB4301-95E6-4CC8-9A99-E3490935B74F}" dt="2024-04-08T22:48:33.647" v="5580" actId="478"/>
          <ac:cxnSpMkLst>
            <pc:docMk/>
            <pc:sldMk cId="2465050307" sldId="270"/>
            <ac:cxnSpMk id="40" creationId="{75B5AD6E-6BFD-A33D-475D-0E30AC41DCA9}"/>
          </ac:cxnSpMkLst>
        </pc:cxnChg>
      </pc:sldChg>
      <pc:sldChg chg="add del">
        <pc:chgData name="Pien, Catarina L" userId="055f424c-5a88-4e6e-9e88-d4462ff2eeee" providerId="ADAL" clId="{24FB4301-95E6-4CC8-9A99-E3490935B74F}" dt="2024-04-08T19:05:43.518" v="4490"/>
        <pc:sldMkLst>
          <pc:docMk/>
          <pc:sldMk cId="2567209283" sldId="270"/>
        </pc:sldMkLst>
      </pc:sldChg>
      <pc:sldChg chg="addSp delSp modSp add mod modAnim delCm modCm modNotesTx">
        <pc:chgData name="Pien, Catarina L" userId="055f424c-5a88-4e6e-9e88-d4462ff2eeee" providerId="ADAL" clId="{24FB4301-95E6-4CC8-9A99-E3490935B74F}" dt="2024-04-18T01:31:24.985" v="8666"/>
        <pc:sldMkLst>
          <pc:docMk/>
          <pc:sldMk cId="3013966496" sldId="271"/>
        </pc:sldMkLst>
        <pc:spChg chg="mod">
          <ac:chgData name="Pien, Catarina L" userId="055f424c-5a88-4e6e-9e88-d4462ff2eeee" providerId="ADAL" clId="{24FB4301-95E6-4CC8-9A99-E3490935B74F}" dt="2024-04-08T22:51:10.976" v="5650" actId="20577"/>
          <ac:spMkLst>
            <pc:docMk/>
            <pc:sldMk cId="3013966496" sldId="271"/>
            <ac:spMk id="2" creationId="{B0246EDE-09D9-260A-9363-9A78EA7B079E}"/>
          </ac:spMkLst>
        </pc:spChg>
        <pc:spChg chg="add mod">
          <ac:chgData name="Pien, Catarina L" userId="055f424c-5a88-4e6e-9e88-d4462ff2eeee" providerId="ADAL" clId="{24FB4301-95E6-4CC8-9A99-E3490935B74F}" dt="2024-04-08T23:35:31.745" v="6338" actId="207"/>
          <ac:spMkLst>
            <pc:docMk/>
            <pc:sldMk cId="3013966496" sldId="271"/>
            <ac:spMk id="3" creationId="{6E213376-1405-B6E2-41E8-EBA4ACFA90E4}"/>
          </ac:spMkLst>
        </pc:spChg>
        <pc:spChg chg="mod">
          <ac:chgData name="Pien, Catarina L" userId="055f424c-5a88-4e6e-9e88-d4462ff2eeee" providerId="ADAL" clId="{24FB4301-95E6-4CC8-9A99-E3490935B74F}" dt="2024-04-08T22:54:27.634" v="5844" actId="207"/>
          <ac:spMkLst>
            <pc:docMk/>
            <pc:sldMk cId="3013966496" sldId="271"/>
            <ac:spMk id="4" creationId="{556B9544-59FA-200A-CA92-3EF140AE4C52}"/>
          </ac:spMkLst>
        </pc:spChg>
        <pc:spChg chg="del mod">
          <ac:chgData name="Pien, Catarina L" userId="055f424c-5a88-4e6e-9e88-d4462ff2eeee" providerId="ADAL" clId="{24FB4301-95E6-4CC8-9A99-E3490935B74F}" dt="2024-04-08T22:50:33.167" v="5610" actId="478"/>
          <ac:spMkLst>
            <pc:docMk/>
            <pc:sldMk cId="3013966496" sldId="271"/>
            <ac:spMk id="6" creationId="{37D5C74C-4FF7-BE31-FD9C-1740D3369AF3}"/>
          </ac:spMkLst>
        </pc:spChg>
        <pc:spChg chg="add mod">
          <ac:chgData name="Pien, Catarina L" userId="055f424c-5a88-4e6e-9e88-d4462ff2eeee" providerId="ADAL" clId="{24FB4301-95E6-4CC8-9A99-E3490935B74F}" dt="2024-04-15T22:06:28.691" v="6607" actId="1076"/>
          <ac:spMkLst>
            <pc:docMk/>
            <pc:sldMk cId="3013966496" sldId="271"/>
            <ac:spMk id="6" creationId="{7E85890E-DADF-EE39-51D6-C4A5E9E5F250}"/>
          </ac:spMkLst>
        </pc:spChg>
        <pc:spChg chg="mod">
          <ac:chgData name="Pien, Catarina L" userId="055f424c-5a88-4e6e-9e88-d4462ff2eeee" providerId="ADAL" clId="{24FB4301-95E6-4CC8-9A99-E3490935B74F}" dt="2024-04-18T01:22:53.311" v="8515" actId="20577"/>
          <ac:spMkLst>
            <pc:docMk/>
            <pc:sldMk cId="3013966496" sldId="271"/>
            <ac:spMk id="7" creationId="{1D6E693A-4CC9-D591-3EE2-5D9FFB1B1E91}"/>
          </ac:spMkLst>
        </pc:spChg>
        <pc:spChg chg="del mod">
          <ac:chgData name="Pien, Catarina L" userId="055f424c-5a88-4e6e-9e88-d4462ff2eeee" providerId="ADAL" clId="{24FB4301-95E6-4CC8-9A99-E3490935B74F}" dt="2024-04-08T22:52:43.359" v="5816" actId="478"/>
          <ac:spMkLst>
            <pc:docMk/>
            <pc:sldMk cId="3013966496" sldId="271"/>
            <ac:spMk id="8" creationId="{D7FA5149-D18B-FEB0-1191-E00B396DC33F}"/>
          </ac:spMkLst>
        </pc:spChg>
        <pc:spChg chg="add mod">
          <ac:chgData name="Pien, Catarina L" userId="055f424c-5a88-4e6e-9e88-d4462ff2eeee" providerId="ADAL" clId="{24FB4301-95E6-4CC8-9A99-E3490935B74F}" dt="2024-04-15T22:14:58.586" v="6701" actId="207"/>
          <ac:spMkLst>
            <pc:docMk/>
            <pc:sldMk cId="3013966496" sldId="271"/>
            <ac:spMk id="8" creationId="{FE859248-7C7A-33DA-678C-43F376466348}"/>
          </ac:spMkLst>
        </pc:spChg>
        <pc:spChg chg="mod ord">
          <ac:chgData name="Pien, Catarina L" userId="055f424c-5a88-4e6e-9e88-d4462ff2eeee" providerId="ADAL" clId="{24FB4301-95E6-4CC8-9A99-E3490935B74F}" dt="2024-04-18T01:22:55.848" v="8516" actId="14100"/>
          <ac:spMkLst>
            <pc:docMk/>
            <pc:sldMk cId="3013966496" sldId="271"/>
            <ac:spMk id="9" creationId="{10E87143-6F40-B007-A0D3-EE5F05A2C8A6}"/>
          </ac:spMkLst>
        </pc:spChg>
        <pc:spChg chg="mod">
          <ac:chgData name="Pien, Catarina L" userId="055f424c-5a88-4e6e-9e88-d4462ff2eeee" providerId="ADAL" clId="{24FB4301-95E6-4CC8-9A99-E3490935B74F}" dt="2024-04-15T22:16:23.642" v="6708" actId="14100"/>
          <ac:spMkLst>
            <pc:docMk/>
            <pc:sldMk cId="3013966496" sldId="271"/>
            <ac:spMk id="10" creationId="{EEB49DD1-4326-E1B3-FC6D-29D6B37F7929}"/>
          </ac:spMkLst>
        </pc:spChg>
        <pc:spChg chg="del mod">
          <ac:chgData name="Pien, Catarina L" userId="055f424c-5a88-4e6e-9e88-d4462ff2eeee" providerId="ADAL" clId="{24FB4301-95E6-4CC8-9A99-E3490935B74F}" dt="2024-04-08T22:53:18.448" v="5827" actId="478"/>
          <ac:spMkLst>
            <pc:docMk/>
            <pc:sldMk cId="3013966496" sldId="271"/>
            <ac:spMk id="11" creationId="{F9616148-F883-7D0A-C4A7-68ED9548E294}"/>
          </ac:spMkLst>
        </pc:spChg>
        <pc:spChg chg="del">
          <ac:chgData name="Pien, Catarina L" userId="055f424c-5a88-4e6e-9e88-d4462ff2eeee" providerId="ADAL" clId="{24FB4301-95E6-4CC8-9A99-E3490935B74F}" dt="2024-04-08T22:54:11.455" v="5840" actId="478"/>
          <ac:spMkLst>
            <pc:docMk/>
            <pc:sldMk cId="3013966496" sldId="271"/>
            <ac:spMk id="13" creationId="{D1B48B6B-0BD5-D510-8706-354D1495274A}"/>
          </ac:spMkLst>
        </pc:spChg>
        <pc:spChg chg="del">
          <ac:chgData name="Pien, Catarina L" userId="055f424c-5a88-4e6e-9e88-d4462ff2eeee" providerId="ADAL" clId="{24FB4301-95E6-4CC8-9A99-E3490935B74F}" dt="2024-04-08T22:54:12.950" v="5841" actId="478"/>
          <ac:spMkLst>
            <pc:docMk/>
            <pc:sldMk cId="3013966496" sldId="271"/>
            <ac:spMk id="14" creationId="{E8BFA90E-94D1-240B-C169-C938D682EBB2}"/>
          </ac:spMkLst>
        </pc:spChg>
        <pc:spChg chg="del mod">
          <ac:chgData name="Pien, Catarina L" userId="055f424c-5a88-4e6e-9e88-d4462ff2eeee" providerId="ADAL" clId="{24FB4301-95E6-4CC8-9A99-E3490935B74F}" dt="2024-04-08T22:54:10.343" v="5839" actId="478"/>
          <ac:spMkLst>
            <pc:docMk/>
            <pc:sldMk cId="3013966496" sldId="271"/>
            <ac:spMk id="15" creationId="{C498058F-7AA4-B8A7-3982-6C97823B7BEC}"/>
          </ac:spMkLst>
        </pc:spChg>
        <pc:spChg chg="del mod">
          <ac:chgData name="Pien, Catarina L" userId="055f424c-5a88-4e6e-9e88-d4462ff2eeee" providerId="ADAL" clId="{24FB4301-95E6-4CC8-9A99-E3490935B74F}" dt="2024-04-08T22:54:07.369" v="5837" actId="478"/>
          <ac:spMkLst>
            <pc:docMk/>
            <pc:sldMk cId="3013966496" sldId="271"/>
            <ac:spMk id="16" creationId="{4525315D-49EE-70E3-D800-A75C6A536837}"/>
          </ac:spMkLst>
        </pc:spChg>
        <pc:spChg chg="del">
          <ac:chgData name="Pien, Catarina L" userId="055f424c-5a88-4e6e-9e88-d4462ff2eeee" providerId="ADAL" clId="{24FB4301-95E6-4CC8-9A99-E3490935B74F}" dt="2024-04-08T22:50:21.214" v="5605" actId="478"/>
          <ac:spMkLst>
            <pc:docMk/>
            <pc:sldMk cId="3013966496" sldId="271"/>
            <ac:spMk id="17" creationId="{2225C4C5-A65B-31E7-689A-C81860513503}"/>
          </ac:spMkLst>
        </pc:spChg>
        <pc:spChg chg="del">
          <ac:chgData name="Pien, Catarina L" userId="055f424c-5a88-4e6e-9e88-d4462ff2eeee" providerId="ADAL" clId="{24FB4301-95E6-4CC8-9A99-E3490935B74F}" dt="2024-04-08T22:49:36.881" v="5589" actId="478"/>
          <ac:spMkLst>
            <pc:docMk/>
            <pc:sldMk cId="3013966496" sldId="271"/>
            <ac:spMk id="18" creationId="{6A865670-E7B4-38D5-E804-40899B1EA76C}"/>
          </ac:spMkLst>
        </pc:spChg>
        <pc:spChg chg="del">
          <ac:chgData name="Pien, Catarina L" userId="055f424c-5a88-4e6e-9e88-d4462ff2eeee" providerId="ADAL" clId="{24FB4301-95E6-4CC8-9A99-E3490935B74F}" dt="2024-04-08T22:49:39.128" v="5590" actId="478"/>
          <ac:spMkLst>
            <pc:docMk/>
            <pc:sldMk cId="3013966496" sldId="271"/>
            <ac:spMk id="19" creationId="{AD110351-A2AF-13DD-CCF9-1B917F83B539}"/>
          </ac:spMkLst>
        </pc:spChg>
        <pc:spChg chg="del">
          <ac:chgData name="Pien, Catarina L" userId="055f424c-5a88-4e6e-9e88-d4462ff2eeee" providerId="ADAL" clId="{24FB4301-95E6-4CC8-9A99-E3490935B74F}" dt="2024-04-08T22:54:07.369" v="5837" actId="478"/>
          <ac:spMkLst>
            <pc:docMk/>
            <pc:sldMk cId="3013966496" sldId="271"/>
            <ac:spMk id="34" creationId="{ECE4A6B8-B97D-222C-A450-B6C3BA11E29B}"/>
          </ac:spMkLst>
        </pc:spChg>
        <pc:picChg chg="mod">
          <ac:chgData name="Pien, Catarina L" userId="055f424c-5a88-4e6e-9e88-d4462ff2eeee" providerId="ADAL" clId="{24FB4301-95E6-4CC8-9A99-E3490935B74F}" dt="2024-04-08T22:55:45.456" v="5906" actId="1076"/>
          <ac:picMkLst>
            <pc:docMk/>
            <pc:sldMk cId="3013966496" sldId="271"/>
            <ac:picMk id="12" creationId="{2C28A183-5AF1-9600-6C84-D506071026F5}"/>
          </ac:picMkLst>
        </pc:picChg>
        <pc:picChg chg="del">
          <ac:chgData name="Pien, Catarina L" userId="055f424c-5a88-4e6e-9e88-d4462ff2eeee" providerId="ADAL" clId="{24FB4301-95E6-4CC8-9A99-E3490935B74F}" dt="2024-04-08T22:49:42.967" v="5591" actId="478"/>
          <ac:picMkLst>
            <pc:docMk/>
            <pc:sldMk cId="3013966496" sldId="271"/>
            <ac:picMk id="20" creationId="{938A0C53-E0F5-5BA9-982F-81AFDB026A74}"/>
          </ac:picMkLst>
        </pc:pic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5" creationId="{7F0B3C6B-28FA-4F7C-A4DE-EB53FC0B8A1E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7" creationId="{401D68AB-9046-ED4F-B6F2-3150A63B727A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29" creationId="{B12FC311-1471-7535-E0D4-FD51A1DC04E3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1" creationId="{9C8E4D47-BEF9-804F-B31A-05FBFE713D5E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2" creationId="{B5101A2C-0CB9-2F25-41E8-7C6314C724A3}"/>
          </ac:cxnSpMkLst>
        </pc:cxnChg>
        <pc:cxnChg chg="del">
          <ac:chgData name="Pien, Catarina L" userId="055f424c-5a88-4e6e-9e88-d4462ff2eeee" providerId="ADAL" clId="{24FB4301-95E6-4CC8-9A99-E3490935B74F}" dt="2024-04-08T22:54:07.369" v="5837" actId="478"/>
          <ac:cxnSpMkLst>
            <pc:docMk/>
            <pc:sldMk cId="3013966496" sldId="271"/>
            <ac:cxnSpMk id="33" creationId="{D9E1AC64-7991-9519-9F6C-473F3217C884}"/>
          </ac:cxnSpMkLst>
        </pc:cxnChg>
        <pc:cxnChg chg="del">
          <ac:chgData name="Pien, Catarina L" userId="055f424c-5a88-4e6e-9e88-d4462ff2eeee" providerId="ADAL" clId="{24FB4301-95E6-4CC8-9A99-E3490935B74F}" dt="2024-04-08T22:52:40.519" v="5815" actId="478"/>
          <ac:cxnSpMkLst>
            <pc:docMk/>
            <pc:sldMk cId="3013966496" sldId="271"/>
            <ac:cxnSpMk id="40" creationId="{6331C450-D397-A7AF-6823-F468E125620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ien, Catarina L" userId="055f424c-5a88-4e6e-9e88-d4462ff2eeee" providerId="ADAL" clId="{24FB4301-95E6-4CC8-9A99-E3490935B74F}" dt="2024-04-15T20:00:00.554" v="6448"/>
              <pc2:cmMkLst xmlns:pc2="http://schemas.microsoft.com/office/powerpoint/2019/9/main/command">
                <pc:docMk/>
                <pc:sldMk cId="3013966496" sldId="271"/>
                <pc2:cmMk id="{27468595-4337-4BE9-9389-0256FD1A1CEE}"/>
              </pc2:cmMkLst>
            </pc226:cmChg>
          </p:ext>
        </pc:extLst>
      </pc:sldChg>
      <pc:sldChg chg="addSp delSp modSp add mod delCm modNotesTx">
        <pc:chgData name="Pien, Catarina L" userId="055f424c-5a88-4e6e-9e88-d4462ff2eeee" providerId="ADAL" clId="{24FB4301-95E6-4CC8-9A99-E3490935B74F}" dt="2024-04-17T23:36:05.285" v="8217" actId="6549"/>
        <pc:sldMkLst>
          <pc:docMk/>
          <pc:sldMk cId="2404386195" sldId="272"/>
        </pc:sldMkLst>
        <pc:spChg chg="mod">
          <ac:chgData name="Pien, Catarina L" userId="055f424c-5a88-4e6e-9e88-d4462ff2eeee" providerId="ADAL" clId="{24FB4301-95E6-4CC8-9A99-E3490935B74F}" dt="2024-04-08T22:54:40.238" v="5853" actId="20577"/>
          <ac:spMkLst>
            <pc:docMk/>
            <pc:sldMk cId="2404386195" sldId="272"/>
            <ac:spMk id="2" creationId="{C9EC96D9-6ADE-4685-F76E-A2EDD29BCA08}"/>
          </ac:spMkLst>
        </pc:spChg>
        <pc:spChg chg="add mod">
          <ac:chgData name="Pien, Catarina L" userId="055f424c-5a88-4e6e-9e88-d4462ff2eeee" providerId="ADAL" clId="{24FB4301-95E6-4CC8-9A99-E3490935B74F}" dt="2024-04-15T21:49:07.164" v="6504"/>
          <ac:spMkLst>
            <pc:docMk/>
            <pc:sldMk cId="2404386195" sldId="272"/>
            <ac:spMk id="3" creationId="{C7139A50-D3D5-2D84-4715-B063EFEF8D2E}"/>
          </ac:spMkLst>
        </pc:spChg>
        <pc:spChg chg="mod">
          <ac:chgData name="Pien, Catarina L" userId="055f424c-5a88-4e6e-9e88-d4462ff2eeee" providerId="ADAL" clId="{24FB4301-95E6-4CC8-9A99-E3490935B74F}" dt="2024-04-08T22:54:48.565" v="5855" actId="207"/>
          <ac:spMkLst>
            <pc:docMk/>
            <pc:sldMk cId="2404386195" sldId="272"/>
            <ac:spMk id="4" creationId="{16D7C1D8-467C-5FAB-C619-EFE9BABF123D}"/>
          </ac:spMkLst>
        </pc:spChg>
        <pc:spChg chg="add mod">
          <ac:chgData name="Pien, Catarina L" userId="055f424c-5a88-4e6e-9e88-d4462ff2eeee" providerId="ADAL" clId="{24FB4301-95E6-4CC8-9A99-E3490935B74F}" dt="2024-04-15T21:49:07.164" v="6504"/>
          <ac:spMkLst>
            <pc:docMk/>
            <pc:sldMk cId="2404386195" sldId="272"/>
            <ac:spMk id="5" creationId="{E422FA8A-E6FA-B78E-3D17-F85630512B70}"/>
          </ac:spMkLst>
        </pc:spChg>
        <pc:spChg chg="add mod">
          <ac:chgData name="Pien, Catarina L" userId="055f424c-5a88-4e6e-9e88-d4462ff2eeee" providerId="ADAL" clId="{24FB4301-95E6-4CC8-9A99-E3490935B74F}" dt="2024-04-15T21:50:26.954" v="6536" actId="207"/>
          <ac:spMkLst>
            <pc:docMk/>
            <pc:sldMk cId="2404386195" sldId="272"/>
            <ac:spMk id="6" creationId="{95DA4FFC-ED15-12BC-9ADF-7562B2DC2F66}"/>
          </ac:spMkLst>
        </pc:spChg>
        <pc:spChg chg="mod">
          <ac:chgData name="Pien, Catarina L" userId="055f424c-5a88-4e6e-9e88-d4462ff2eeee" providerId="ADAL" clId="{24FB4301-95E6-4CC8-9A99-E3490935B74F}" dt="2024-04-08T22:55:04.489" v="5858" actId="207"/>
          <ac:spMkLst>
            <pc:docMk/>
            <pc:sldMk cId="2404386195" sldId="272"/>
            <ac:spMk id="16" creationId="{6D9071E5-8510-2EF6-1241-F9E4BEAB0983}"/>
          </ac:spMkLst>
        </pc:spChg>
        <pc:spChg chg="mod">
          <ac:chgData name="Pien, Catarina L" userId="055f424c-5a88-4e6e-9e88-d4462ff2eeee" providerId="ADAL" clId="{24FB4301-95E6-4CC8-9A99-E3490935B74F}" dt="2024-04-15T22:05:44.663" v="6589" actId="1076"/>
          <ac:spMkLst>
            <pc:docMk/>
            <pc:sldMk cId="2404386195" sldId="272"/>
            <ac:spMk id="17" creationId="{536A45EF-633C-6B54-6CCF-62A2F461CBFE}"/>
          </ac:spMkLst>
        </pc:spChg>
        <pc:spChg chg="del mod">
          <ac:chgData name="Pien, Catarina L" userId="055f424c-5a88-4e6e-9e88-d4462ff2eeee" providerId="ADAL" clId="{24FB4301-95E6-4CC8-9A99-E3490935B74F}" dt="2024-04-08T23:38:06.230" v="6426" actId="478"/>
          <ac:spMkLst>
            <pc:docMk/>
            <pc:sldMk cId="2404386195" sldId="272"/>
            <ac:spMk id="18" creationId="{4D2C865F-6B68-ECD7-C957-884A729504B8}"/>
          </ac:spMkLst>
        </pc:spChg>
        <pc:spChg chg="del">
          <ac:chgData name="Pien, Catarina L" userId="055f424c-5a88-4e6e-9e88-d4462ff2eeee" providerId="ADAL" clId="{24FB4301-95E6-4CC8-9A99-E3490935B74F}" dt="2024-04-08T23:38:06.230" v="6426" actId="478"/>
          <ac:spMkLst>
            <pc:docMk/>
            <pc:sldMk cId="2404386195" sldId="272"/>
            <ac:spMk id="19" creationId="{724334C8-8BCA-CD71-725D-C5E723EA3ACB}"/>
          </ac:spMkLst>
        </pc:spChg>
        <pc:picChg chg="add del mod">
          <ac:chgData name="Pien, Catarina L" userId="055f424c-5a88-4e6e-9e88-d4462ff2eeee" providerId="ADAL" clId="{24FB4301-95E6-4CC8-9A99-E3490935B74F}" dt="2024-04-15T22:02:51.713" v="6563" actId="478"/>
          <ac:picMkLst>
            <pc:docMk/>
            <pc:sldMk cId="2404386195" sldId="272"/>
            <ac:picMk id="8" creationId="{4B63A945-2070-27BC-65C7-53ADAA154CD7}"/>
          </ac:picMkLst>
        </pc:picChg>
        <pc:picChg chg="add del mod">
          <ac:chgData name="Pien, Catarina L" userId="055f424c-5a88-4e6e-9e88-d4462ff2eeee" providerId="ADAL" clId="{24FB4301-95E6-4CC8-9A99-E3490935B74F}" dt="2024-04-15T22:03:17.833" v="6567" actId="478"/>
          <ac:picMkLst>
            <pc:docMk/>
            <pc:sldMk cId="2404386195" sldId="272"/>
            <ac:picMk id="10" creationId="{D0499BFC-CBE1-6CFE-B2D7-DC15B72E4C33}"/>
          </ac:picMkLst>
        </pc:picChg>
        <pc:picChg chg="add del mod">
          <ac:chgData name="Pien, Catarina L" userId="055f424c-5a88-4e6e-9e88-d4462ff2eeee" providerId="ADAL" clId="{24FB4301-95E6-4CC8-9A99-E3490935B74F}" dt="2024-04-15T22:05:23.723" v="6578" actId="478"/>
          <ac:picMkLst>
            <pc:docMk/>
            <pc:sldMk cId="2404386195" sldId="272"/>
            <ac:picMk id="18" creationId="{09757C34-D54B-D645-2F07-DFD711F51968}"/>
          </ac:picMkLst>
        </pc:picChg>
        <pc:picChg chg="del">
          <ac:chgData name="Pien, Catarina L" userId="055f424c-5a88-4e6e-9e88-d4462ff2eeee" providerId="ADAL" clId="{24FB4301-95E6-4CC8-9A99-E3490935B74F}" dt="2024-04-08T22:55:07.191" v="5859" actId="478"/>
          <ac:picMkLst>
            <pc:docMk/>
            <pc:sldMk cId="2404386195" sldId="272"/>
            <ac:picMk id="20" creationId="{18D5D3B2-B155-DFD4-9CC2-C51E259CCE3E}"/>
          </ac:picMkLst>
        </pc:picChg>
        <pc:picChg chg="add mod">
          <ac:chgData name="Pien, Catarina L" userId="055f424c-5a88-4e6e-9e88-d4462ff2eeee" providerId="ADAL" clId="{24FB4301-95E6-4CC8-9A99-E3490935B74F}" dt="2024-04-15T22:05:48.809" v="6590" actId="1076"/>
          <ac:picMkLst>
            <pc:docMk/>
            <pc:sldMk cId="2404386195" sldId="272"/>
            <ac:picMk id="20" creationId="{DBADE010-C2A8-7B3A-D386-D80B4F02A36F}"/>
          </ac:picMkLst>
        </pc:picChg>
        <pc:cxnChg chg="del">
          <ac:chgData name="Pien, Catarina L" userId="055f424c-5a88-4e6e-9e88-d4462ff2eeee" providerId="ADAL" clId="{24FB4301-95E6-4CC8-9A99-E3490935B74F}" dt="2024-04-15T22:07:33.530" v="6613" actId="478"/>
          <ac:cxnSpMkLst>
            <pc:docMk/>
            <pc:sldMk cId="2404386195" sldId="272"/>
            <ac:cxnSpMk id="40" creationId="{F6A1D979-9135-8081-23BE-E89CEFE3AB5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ien, Catarina L" userId="055f424c-5a88-4e6e-9e88-d4462ff2eeee" providerId="ADAL" clId="{24FB4301-95E6-4CC8-9A99-E3490935B74F}" dt="2024-04-08T22:54:42.918" v="5854"/>
              <pc2:cmMkLst xmlns:pc2="http://schemas.microsoft.com/office/powerpoint/2019/9/main/command">
                <pc:docMk/>
                <pc:sldMk cId="2404386195" sldId="272"/>
                <pc2:cmMk id="{4FA2D3B5-C7C2-4A30-B41E-43BD1FB18A15}"/>
              </pc2:cmMkLst>
            </pc226:cmChg>
          </p:ext>
        </pc:extLst>
      </pc:sldChg>
      <pc:sldChg chg="addSp delSp modSp add del mod">
        <pc:chgData name="Pien, Catarina L" userId="055f424c-5a88-4e6e-9e88-d4462ff2eeee" providerId="ADAL" clId="{24FB4301-95E6-4CC8-9A99-E3490935B74F}" dt="2024-04-15T21:49:46.197" v="6519" actId="47"/>
        <pc:sldMkLst>
          <pc:docMk/>
          <pc:sldMk cId="3288161126" sldId="273"/>
        </pc:sldMkLst>
        <pc:spChg chg="add mod">
          <ac:chgData name="Pien, Catarina L" userId="055f424c-5a88-4e6e-9e88-d4462ff2eeee" providerId="ADAL" clId="{24FB4301-95E6-4CC8-9A99-E3490935B74F}" dt="2024-04-08T23:37:57.073" v="6425" actId="20577"/>
          <ac:spMkLst>
            <pc:docMk/>
            <pc:sldMk cId="3288161126" sldId="273"/>
            <ac:spMk id="3" creationId="{AB029258-72DF-88F3-BABF-F2AC0EC2ADD9}"/>
          </ac:spMkLst>
        </pc:spChg>
        <pc:spChg chg="add mod">
          <ac:chgData name="Pien, Catarina L" userId="055f424c-5a88-4e6e-9e88-d4462ff2eeee" providerId="ADAL" clId="{24FB4301-95E6-4CC8-9A99-E3490935B74F}" dt="2024-04-08T22:58:41.794" v="5952"/>
          <ac:spMkLst>
            <pc:docMk/>
            <pc:sldMk cId="3288161126" sldId="273"/>
            <ac:spMk id="5" creationId="{1E38689D-2B6F-7254-7505-C10B81B1CF66}"/>
          </ac:spMkLst>
        </pc:spChg>
        <pc:spChg chg="add mod">
          <ac:chgData name="Pien, Catarina L" userId="055f424c-5a88-4e6e-9e88-d4462ff2eeee" providerId="ADAL" clId="{24FB4301-95E6-4CC8-9A99-E3490935B74F}" dt="2024-04-08T22:58:41.794" v="5952"/>
          <ac:spMkLst>
            <pc:docMk/>
            <pc:sldMk cId="3288161126" sldId="273"/>
            <ac:spMk id="6" creationId="{95664BEF-56AD-CFF9-D89C-E211C5C0A7B8}"/>
          </ac:spMkLst>
        </pc:spChg>
        <pc:spChg chg="del">
          <ac:chgData name="Pien, Catarina L" userId="055f424c-5a88-4e6e-9e88-d4462ff2eeee" providerId="ADAL" clId="{24FB4301-95E6-4CC8-9A99-E3490935B74F}" dt="2024-04-08T22:58:37.015" v="5950" actId="478"/>
          <ac:spMkLst>
            <pc:docMk/>
            <pc:sldMk cId="3288161126" sldId="273"/>
            <ac:spMk id="17" creationId="{940A395E-37BE-B33F-15FA-436AC5FB475E}"/>
          </ac:spMkLst>
        </pc:spChg>
        <pc:spChg chg="del">
          <ac:chgData name="Pien, Catarina L" userId="055f424c-5a88-4e6e-9e88-d4462ff2eeee" providerId="ADAL" clId="{24FB4301-95E6-4CC8-9A99-E3490935B74F}" dt="2024-04-08T22:58:32.408" v="5947" actId="478"/>
          <ac:spMkLst>
            <pc:docMk/>
            <pc:sldMk cId="3288161126" sldId="273"/>
            <ac:spMk id="18" creationId="{71A10582-AA9F-8E08-8D39-3316D2D92982}"/>
          </ac:spMkLst>
        </pc:spChg>
        <pc:spChg chg="del">
          <ac:chgData name="Pien, Catarina L" userId="055f424c-5a88-4e6e-9e88-d4462ff2eeee" providerId="ADAL" clId="{24FB4301-95E6-4CC8-9A99-E3490935B74F}" dt="2024-04-08T22:58:34.675" v="5948" actId="478"/>
          <ac:spMkLst>
            <pc:docMk/>
            <pc:sldMk cId="3288161126" sldId="273"/>
            <ac:spMk id="19" creationId="{3455CFFA-0A89-84C0-3D17-D17C3AF3159E}"/>
          </ac:spMkLst>
        </pc:spChg>
        <pc:picChg chg="add mod">
          <ac:chgData name="Pien, Catarina L" userId="055f424c-5a88-4e6e-9e88-d4462ff2eeee" providerId="ADAL" clId="{24FB4301-95E6-4CC8-9A99-E3490935B74F}" dt="2024-04-08T22:58:41.794" v="5952"/>
          <ac:picMkLst>
            <pc:docMk/>
            <pc:sldMk cId="3288161126" sldId="273"/>
            <ac:picMk id="7" creationId="{67B04834-07ED-4352-9CE1-FA9D49C16F42}"/>
          </ac:picMkLst>
        </pc:picChg>
        <pc:picChg chg="add mod">
          <ac:chgData name="Pien, Catarina L" userId="055f424c-5a88-4e6e-9e88-d4462ff2eeee" providerId="ADAL" clId="{24FB4301-95E6-4CC8-9A99-E3490935B74F}" dt="2024-04-15T21:44:31.124" v="6479" actId="14100"/>
          <ac:picMkLst>
            <pc:docMk/>
            <pc:sldMk cId="3288161126" sldId="273"/>
            <ac:picMk id="8" creationId="{E3C2796A-33F2-4EB8-7690-017D718E1B86}"/>
          </ac:picMkLst>
        </pc:picChg>
        <pc:picChg chg="del">
          <ac:chgData name="Pien, Catarina L" userId="055f424c-5a88-4e6e-9e88-d4462ff2eeee" providerId="ADAL" clId="{24FB4301-95E6-4CC8-9A99-E3490935B74F}" dt="2024-04-08T22:58:39.093" v="5951" actId="478"/>
          <ac:picMkLst>
            <pc:docMk/>
            <pc:sldMk cId="3288161126" sldId="273"/>
            <ac:picMk id="12" creationId="{625E403C-21DA-F289-00BF-330B4A1441A9}"/>
          </ac:picMkLst>
        </pc:picChg>
        <pc:picChg chg="del">
          <ac:chgData name="Pien, Catarina L" userId="055f424c-5a88-4e6e-9e88-d4462ff2eeee" providerId="ADAL" clId="{24FB4301-95E6-4CC8-9A99-E3490935B74F}" dt="2024-04-08T22:58:35.803" v="5949" actId="478"/>
          <ac:picMkLst>
            <pc:docMk/>
            <pc:sldMk cId="3288161126" sldId="273"/>
            <ac:picMk id="20" creationId="{212F5434-C985-EE40-DBE5-1F7241225023}"/>
          </ac:picMkLst>
        </pc:picChg>
      </pc:sldChg>
      <pc:sldChg chg="new del">
        <pc:chgData name="Pien, Catarina L" userId="055f424c-5a88-4e6e-9e88-d4462ff2eeee" providerId="ADAL" clId="{24FB4301-95E6-4CC8-9A99-E3490935B74F}" dt="2024-04-08T22:58:55.354" v="5956" actId="47"/>
        <pc:sldMkLst>
          <pc:docMk/>
          <pc:sldMk cId="429631656" sldId="274"/>
        </pc:sldMkLst>
      </pc:sldChg>
      <pc:sldChg chg="addSp delSp modSp add mod setBg modNotesTx">
        <pc:chgData name="Pien, Catarina L" userId="055f424c-5a88-4e6e-9e88-d4462ff2eeee" providerId="ADAL" clId="{24FB4301-95E6-4CC8-9A99-E3490935B74F}" dt="2024-04-17T23:36:07.367" v="8218" actId="6549"/>
        <pc:sldMkLst>
          <pc:docMk/>
          <pc:sldMk cId="2838196835" sldId="275"/>
        </pc:sldMkLst>
        <pc:spChg chg="mod">
          <ac:chgData name="Pien, Catarina L" userId="055f424c-5a88-4e6e-9e88-d4462ff2eeee" providerId="ADAL" clId="{24FB4301-95E6-4CC8-9A99-E3490935B74F}" dt="2024-04-08T22:58:58.671" v="5963" actId="20577"/>
          <ac:spMkLst>
            <pc:docMk/>
            <pc:sldMk cId="2838196835" sldId="275"/>
            <ac:spMk id="2" creationId="{9A3FDA5F-3FC2-9FDC-7EBF-A5B3D06CFCBA}"/>
          </ac:spMkLst>
        </pc:spChg>
        <pc:spChg chg="add mod">
          <ac:chgData name="Pien, Catarina L" userId="055f424c-5a88-4e6e-9e88-d4462ff2eeee" providerId="ADAL" clId="{24FB4301-95E6-4CC8-9A99-E3490935B74F}" dt="2024-04-15T21:50:55.577" v="6556" actId="1076"/>
          <ac:spMkLst>
            <pc:docMk/>
            <pc:sldMk cId="2838196835" sldId="275"/>
            <ac:spMk id="3" creationId="{DE3ED973-305F-8E85-FE23-5906AA33718D}"/>
          </ac:spMkLst>
        </pc:spChg>
        <pc:spChg chg="mod">
          <ac:chgData name="Pien, Catarina L" userId="055f424c-5a88-4e6e-9e88-d4462ff2eeee" providerId="ADAL" clId="{24FB4301-95E6-4CC8-9A99-E3490935B74F}" dt="2024-04-08T22:59:15.288" v="5968" actId="207"/>
          <ac:spMkLst>
            <pc:docMk/>
            <pc:sldMk cId="2838196835" sldId="275"/>
            <ac:spMk id="4" creationId="{EDF56EDA-8172-97AF-B810-CDEB83FF58A3}"/>
          </ac:spMkLst>
        </pc:spChg>
        <pc:spChg chg="add mod">
          <ac:chgData name="Pien, Catarina L" userId="055f424c-5a88-4e6e-9e88-d4462ff2eeee" providerId="ADAL" clId="{24FB4301-95E6-4CC8-9A99-E3490935B74F}" dt="2024-04-15T21:50:51.226" v="6555" actId="207"/>
          <ac:spMkLst>
            <pc:docMk/>
            <pc:sldMk cId="2838196835" sldId="275"/>
            <ac:spMk id="5" creationId="{6C431F35-AA1D-B4D4-0D68-87FE49F34AFC}"/>
          </ac:spMkLst>
        </pc:spChg>
        <pc:spChg chg="mod">
          <ac:chgData name="Pien, Catarina L" userId="055f424c-5a88-4e6e-9e88-d4462ff2eeee" providerId="ADAL" clId="{24FB4301-95E6-4CC8-9A99-E3490935B74F}" dt="2024-04-08T23:07:05.216" v="6166" actId="27636"/>
          <ac:spMkLst>
            <pc:docMk/>
            <pc:sldMk cId="2838196835" sldId="275"/>
            <ac:spMk id="17" creationId="{2F9B5CB4-D191-BF31-3E0E-2EECB2715BC1}"/>
          </ac:spMkLst>
        </pc:spChg>
        <pc:spChg chg="del mod">
          <ac:chgData name="Pien, Catarina L" userId="055f424c-5a88-4e6e-9e88-d4462ff2eeee" providerId="ADAL" clId="{24FB4301-95E6-4CC8-9A99-E3490935B74F}" dt="2024-04-08T22:59:40.648" v="5971" actId="478"/>
          <ac:spMkLst>
            <pc:docMk/>
            <pc:sldMk cId="2838196835" sldId="275"/>
            <ac:spMk id="18" creationId="{9C9B1AB8-A894-C4CA-8FBC-5E9FA2C72FC1}"/>
          </ac:spMkLst>
        </pc:spChg>
        <pc:spChg chg="del">
          <ac:chgData name="Pien, Catarina L" userId="055f424c-5a88-4e6e-9e88-d4462ff2eeee" providerId="ADAL" clId="{24FB4301-95E6-4CC8-9A99-E3490935B74F}" dt="2024-04-08T22:59:40.648" v="5971" actId="478"/>
          <ac:spMkLst>
            <pc:docMk/>
            <pc:sldMk cId="2838196835" sldId="275"/>
            <ac:spMk id="19" creationId="{9C02CB2F-A43F-89F2-9BD3-58C53E18B633}"/>
          </ac:spMkLst>
        </pc:spChg>
        <pc:picChg chg="add mod">
          <ac:chgData name="Pien, Catarina L" userId="055f424c-5a88-4e6e-9e88-d4462ff2eeee" providerId="ADAL" clId="{24FB4301-95E6-4CC8-9A99-E3490935B74F}" dt="2024-04-08T23:36:10.306" v="6343" actId="14100"/>
          <ac:picMkLst>
            <pc:docMk/>
            <pc:sldMk cId="2838196835" sldId="275"/>
            <ac:picMk id="6" creationId="{28E9F0FA-272F-B20B-A055-E0CD97D0A8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16997-EEF4-4B49-9D97-87EF51BFBF9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276E0-2A91-48F0-B66F-A1D373E37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overview of all the steps of the data lifecycle.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94B91-1C0A-3C61-0DED-295093E2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95BFD-2DBE-6467-E58B-6F49FCDD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0F606-B9A0-7C84-9154-EA4B2254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39AB-408B-6B8D-C01D-905F3EFAA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BF29-5BAB-BCBC-6A12-1C3283AE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749249-B76B-BB1D-8652-48B6C4734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4752-1ABB-C873-F600-7B41717F5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QA: (defining goals and policies, SOPs, standardized datasheets, training, calibration of equipment)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QC: (Multiple data checkers, rules, outlier detection, formatting)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85306-3575-F418-85D4-836EFED28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3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data management lifecycle, as visualized by USFWS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go briefly through what all of these steps include in this presentation.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that this image indicates that the process is iterative, and that QA/QC is a part of every step of the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You will hear about a lot of other documents today that include similar information to a data management plan. The DMP is meant to be a short communication piece focused on your data processes, and will accompany other types of documentation that provide a lot more detail about things like collection methods and QA/QC procedures.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endParaRPr lang="en-US" b="0" i="0" dirty="0">
              <a:solidFill>
                <a:srgbClr val="4A4A4A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4A4A4A"/>
                </a:solidFill>
                <a:effectLst/>
                <a:latin typeface="Source Sans Pro" panose="020B0503030403020204" pitchFamily="34" charset="0"/>
              </a:rPr>
              <a:t>The goal of a data management plan is to consider the many aspects of data management life cycle to ensure the data are well-managed in the present and prepared for preservation in the future. (USFWS)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some of the topics to consider including in your data management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6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6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D8014-740D-5FB9-93EE-18894EF7B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BBD18-F897-FEA3-B4E4-FD56AC818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CA4F7-EC00-4764-B1E0-FF0EA3153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1F0C-18DB-F9A4-EE00-ED0124867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276E0-2A91-48F0-B66F-A1D373E37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BDC2-9B97-14B1-90BF-D3E8866A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B816A-4EFB-5725-1762-E26CC53C4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E551C-5730-C047-8DD5-71652D2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E072E-A614-62DD-8B83-409764E9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AD16-7A9A-179A-219A-518F6691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5DF6-18EC-6E17-B450-DF9EAF16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5DBBE-3509-1D09-1F4B-E77999238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37B08-D70B-B977-9AE0-F258D4ED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C208-CB53-8AB5-960C-08384F05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3C49A-B8BA-477B-4E9C-6E868493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88FA6-6658-E4BC-F507-A18D91A70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717B0-AD75-F644-3971-35B8CC990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1929-9B99-B15D-21BA-D1750AF1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E4D6-1B99-6047-0D88-2CBAC7E6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91B8E-49C3-83C7-81DF-28A08AC8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D6C-8EEF-9B23-9643-AA9EB971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B870-90EE-1CCF-CBDF-5D678E6F3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60D05-BE40-A987-FFAD-CBF941D7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FC1F-A147-7DD3-0BC4-92165A7D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6C71-C73E-2722-7596-2D2D5B7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7720-7672-D41A-B40D-1C7A189F5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66241-81BA-FC63-6032-76278D0B7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3DF58-11A0-FC6F-2A98-2698EACE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D33F0-A2A6-C1A1-1E8F-2EBD03A1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8E6D0-52F1-0ADF-C833-D1EC4D8E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6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8C75-5286-FF3F-FCE1-5845A05A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3556-DD5F-A056-571E-E98BE527D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1D370-57E2-56F9-9080-FC8F9238C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19526-2617-74E3-2E1D-846DEB7E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D0AE4-C1B8-6D21-A49B-7D882B5C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26BA-F908-5931-AFB0-D6BF46F6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3E6D-D1A6-F0C5-B61E-066A8034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902EF-AC69-1118-B7E2-44B11854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F157-2803-469E-474B-EA55070FE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0B199-D2C0-ABE0-D11E-CE856E8B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46C67-C089-C416-E3B0-3DC3A9FC4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FB5C4-8031-64F2-E12C-C692DD75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8FFAD-97FB-07F3-686F-FDC5D2D3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6D7627-3D9A-9AFD-08FF-3301AEE2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9C6E-CC03-DE76-7B91-EB0C6AC1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329F8-201B-5D26-1A84-E6A6C042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716E3-3984-7A70-8FA7-34A63F0B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B39DA-5E26-A302-5E42-12BD3999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51142-4572-7747-1CDB-600FF302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7D3DB-C632-CE71-8EA7-5788A182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076DD-3CCE-D92A-D851-4043A260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6E20-CC2C-2EED-03F8-A67674CE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8717-2B4A-81C2-A839-DA46D7C04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54883-9894-C00D-D7F5-13D9AFD4B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17178-F43D-2026-4B0A-8562B722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34D0-94F2-8A8B-F94A-5A83A3D5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57E11-D81D-1370-509C-CDAAB440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21F2-4718-81B3-CD92-BB7914E4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5DAFB-A144-5C99-BDEB-C40E00E16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9EDC1-FD8D-293E-B504-FCF1286AB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05F35-E61A-CB41-4E42-F408C613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65CD8-BC4C-E328-6109-63C5A347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D2F77-3ADC-545F-4D91-E46FEC5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7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9FF7B-BF41-BF3C-D4A7-E4AB0279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76E18-9937-B43C-C16F-28354BB6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3DC6-1A08-D52E-E9BD-D74F74982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FF8B1-E99A-4527-AAF5-6FBF0F43BA9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A1C33-84BD-DFA4-7E90-9DB37B6AF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C190-BFBE-893C-E34A-EF15FA77E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DC242-96D8-4C99-A70F-2EEC6CB59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rm.dfg.ca.gov/FileHandler.ashx?DocumentID=197030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DWG/ODWGtools" TargetMode="External"/><Relationship Id="rId5" Type="http://schemas.openxmlformats.org/officeDocument/2006/relationships/hyperlink" Target="https://nrm.dfg.ca.gov/FileHandler.ashx?DocumentID=212668&amp;inline" TargetMode="External"/><Relationship Id="rId4" Type="http://schemas.openxmlformats.org/officeDocument/2006/relationships/hyperlink" Target="Digital%20Datasheet%20Best%20Practic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ws.gov/program/data-management/data-management-life-cyc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IEP%20Data%20Management%20Plan%20Templ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direpository.org/resources/data-management-planning" TargetMode="External"/><Relationship Id="rId4" Type="http://schemas.openxmlformats.org/officeDocument/2006/relationships/hyperlink" Target="https://iep.ca.gov/Data/Data-Management-Plan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rm.dfg.ca.gov/FileHandler.ashx?DocumentID=197032&amp;inline" TargetMode="External"/><Relationship Id="rId7" Type="http://schemas.openxmlformats.org/officeDocument/2006/relationships/hyperlink" Target="https://geoukda.wordpress.com/2011/05/27/progress-update-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hyperlink" Target="https://nrm.dfg.ca.gov/FileHandler.ashx?DocumentID=216618&amp;inlin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s://edirepository.org/resources/resources-for-information-manag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irepository.org/resources/resources-for-data-authors" TargetMode="External"/><Relationship Id="rId5" Type="http://schemas.openxmlformats.org/officeDocument/2006/relationships/hyperlink" Target="https://edirepository.org/resources/creating-metadata-for-publication#ezeml" TargetMode="External"/><Relationship Id="rId4" Type="http://schemas.openxmlformats.org/officeDocument/2006/relationships/hyperlink" Target="https://nrm.dfg.ca.gov/FileHandler.ashx?DocumentID=203207&amp;inline" TargetMode="Externa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F0E417D8-88AA-4184-A08D-DEF97C6C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85795" y="1690979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B4E045-9FB0-41C4-AC74-479EA20D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1C7A48-09EB-4AF0-84CB-7EE408C2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DE3270-A872-4E10-80BC-B93D6F0E3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E5F32-B5B2-45E3-9C18-BBC9005C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2953" y="1187311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5E68B-E61B-4EAE-9672-3A52AEC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6263" y="1119679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932F-4054-D5A8-57EA-D344AAF86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2788" y="1397000"/>
            <a:ext cx="4502041" cy="2689827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Data Management Lifecycle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(in 5 minutes)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29F09-0CB4-9E82-E64F-DAF2110B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4211" y="4497473"/>
            <a:ext cx="3624471" cy="811604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Catarina Pien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Bureau of Reclamation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IEP Workshop | April 18, 2024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63DD1BD1-81FE-4F15-A934-E9AE94AE9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20AB9A0-C0C4-43DA-9A34-FA3A4079D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1689" y="823301"/>
            <a:ext cx="760800" cy="7608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15DD1-EC9D-4BE1-846B-8BEF57D3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8D2B9-C9C4-4A37-A12C-A09FC115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352" y="3643495"/>
            <a:ext cx="584612" cy="58461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DFC7EBB5-848C-4B1C-BE84-4CF07E90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59707" y="3876466"/>
            <a:ext cx="1056155" cy="105615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8315F3-A078-427A-92BE-34EC9E574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DFAF5C-63B0-43FB-80BE-CC45D99F5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D937F2-A44A-479C-A7EB-4EE7686A9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834CC3-9461-418F-A593-FC09CD79B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D68AA1C-0667-46EE-A8BE-CAAA3EAF9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F403B5-430A-450F-97C1-73160966C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38EBB0-5161-46F3-83D7-D9F478B1A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7EDFA5-AD01-40BE-91A2-A0C178622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E0C47E-FE2F-4A8C-942E-1026D02D3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309DA7-4C25-40F5-AC21-DA06D9C98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290F5FA-D4BF-4264-A8E9-365566EC7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47FD6B5-9B47-4500-9D65-7BD217301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CA06612-80DE-4467-A50C-0CB390D6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5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10B7-4928-B25D-C778-9B147363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F56EDA-8172-97AF-B810-CDEB83FF58A3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FDA5F-3FC2-9FDC-7EBF-A5B3D06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Archive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5637ECF-F11F-BC17-C90C-7A893B9FC7B1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6B4B93-7165-CE1F-036F-12E9AA4C751B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CE5EC1F-7DD0-F270-C8D9-D5BA4B1BE60A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C80D863-B697-E688-C057-CA8E4FC1BA97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F4C6DC1-496E-A225-7FE8-FB15640674E8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E57535-946C-6908-5F94-3DEF5761965E}"/>
              </a:ext>
            </a:extLst>
          </p:cNvPr>
          <p:cNvCxnSpPr/>
          <p:nvPr/>
        </p:nvCxnSpPr>
        <p:spPr>
          <a:xfrm>
            <a:off x="2769637" y="4939077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613C0C-0C4A-6860-AFAD-E1F537B75AE7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E078C9-0C4A-BEB7-D4E7-C5C27B3D2EC7}"/>
              </a:ext>
            </a:extLst>
          </p:cNvPr>
          <p:cNvCxnSpPr/>
          <p:nvPr/>
        </p:nvCxnSpPr>
        <p:spPr>
          <a:xfrm>
            <a:off x="3251289" y="551138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916D8F7E-631B-C05E-01A2-E2D3344E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640954-9140-D4BC-EE0B-A58D67B1BD78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3CB516-DB89-507D-E6A8-E4891791D426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A5E2-1481-B5F8-09CC-AD098AB022E0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6A08DF-212A-1FB3-0BB1-8F08993B096A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Publication of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F9B5CB4-D191-BF31-3E0E-2EECB2715BC1}"/>
              </a:ext>
            </a:extLst>
          </p:cNvPr>
          <p:cNvSpPr txBox="1">
            <a:spLocks/>
          </p:cNvSpPr>
          <p:nvPr/>
        </p:nvSpPr>
        <p:spPr>
          <a:xfrm>
            <a:off x="7212564" y="3894395"/>
            <a:ext cx="3917302" cy="1906234"/>
          </a:xfrm>
          <a:custGeom>
            <a:avLst/>
            <a:gdLst>
              <a:gd name="connsiteX0" fmla="*/ 0 w 3917302"/>
              <a:gd name="connsiteY0" fmla="*/ 0 h 1906234"/>
              <a:gd name="connsiteX1" fmla="*/ 574538 w 3917302"/>
              <a:gd name="connsiteY1" fmla="*/ 0 h 1906234"/>
              <a:gd name="connsiteX2" fmla="*/ 1266594 w 3917302"/>
              <a:gd name="connsiteY2" fmla="*/ 0 h 1906234"/>
              <a:gd name="connsiteX3" fmla="*/ 1880305 w 3917302"/>
              <a:gd name="connsiteY3" fmla="*/ 0 h 1906234"/>
              <a:gd name="connsiteX4" fmla="*/ 2454843 w 3917302"/>
              <a:gd name="connsiteY4" fmla="*/ 0 h 1906234"/>
              <a:gd name="connsiteX5" fmla="*/ 3146899 w 3917302"/>
              <a:gd name="connsiteY5" fmla="*/ 0 h 1906234"/>
              <a:gd name="connsiteX6" fmla="*/ 3917302 w 3917302"/>
              <a:gd name="connsiteY6" fmla="*/ 0 h 1906234"/>
              <a:gd name="connsiteX7" fmla="*/ 3917302 w 3917302"/>
              <a:gd name="connsiteY7" fmla="*/ 635411 h 1906234"/>
              <a:gd name="connsiteX8" fmla="*/ 3917302 w 3917302"/>
              <a:gd name="connsiteY8" fmla="*/ 1232698 h 1906234"/>
              <a:gd name="connsiteX9" fmla="*/ 3917302 w 3917302"/>
              <a:gd name="connsiteY9" fmla="*/ 1906234 h 1906234"/>
              <a:gd name="connsiteX10" fmla="*/ 3342764 w 3917302"/>
              <a:gd name="connsiteY10" fmla="*/ 1906234 h 1906234"/>
              <a:gd name="connsiteX11" fmla="*/ 2807400 w 3917302"/>
              <a:gd name="connsiteY11" fmla="*/ 1906234 h 1906234"/>
              <a:gd name="connsiteX12" fmla="*/ 2115343 w 3917302"/>
              <a:gd name="connsiteY12" fmla="*/ 1906234 h 1906234"/>
              <a:gd name="connsiteX13" fmla="*/ 1540805 w 3917302"/>
              <a:gd name="connsiteY13" fmla="*/ 1906234 h 1906234"/>
              <a:gd name="connsiteX14" fmla="*/ 848749 w 3917302"/>
              <a:gd name="connsiteY14" fmla="*/ 1906234 h 1906234"/>
              <a:gd name="connsiteX15" fmla="*/ 0 w 3917302"/>
              <a:gd name="connsiteY15" fmla="*/ 1906234 h 1906234"/>
              <a:gd name="connsiteX16" fmla="*/ 0 w 3917302"/>
              <a:gd name="connsiteY16" fmla="*/ 1289885 h 1906234"/>
              <a:gd name="connsiteX17" fmla="*/ 0 w 3917302"/>
              <a:gd name="connsiteY17" fmla="*/ 635411 h 1906234"/>
              <a:gd name="connsiteX18" fmla="*/ 0 w 3917302"/>
              <a:gd name="connsiteY18" fmla="*/ 0 h 1906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17302" h="1906234" fill="none" extrusionOk="0">
                <a:moveTo>
                  <a:pt x="0" y="0"/>
                </a:moveTo>
                <a:cubicBezTo>
                  <a:pt x="279419" y="-18245"/>
                  <a:pt x="363454" y="7929"/>
                  <a:pt x="574538" y="0"/>
                </a:cubicBezTo>
                <a:cubicBezTo>
                  <a:pt x="785622" y="-7929"/>
                  <a:pt x="1051714" y="-2887"/>
                  <a:pt x="1266594" y="0"/>
                </a:cubicBezTo>
                <a:cubicBezTo>
                  <a:pt x="1481474" y="2887"/>
                  <a:pt x="1710427" y="-3307"/>
                  <a:pt x="1880305" y="0"/>
                </a:cubicBezTo>
                <a:cubicBezTo>
                  <a:pt x="2050183" y="3307"/>
                  <a:pt x="2307383" y="-2855"/>
                  <a:pt x="2454843" y="0"/>
                </a:cubicBezTo>
                <a:cubicBezTo>
                  <a:pt x="2602303" y="2855"/>
                  <a:pt x="2842982" y="-15302"/>
                  <a:pt x="3146899" y="0"/>
                </a:cubicBezTo>
                <a:cubicBezTo>
                  <a:pt x="3450816" y="15302"/>
                  <a:pt x="3632174" y="-14958"/>
                  <a:pt x="3917302" y="0"/>
                </a:cubicBezTo>
                <a:cubicBezTo>
                  <a:pt x="3905691" y="204900"/>
                  <a:pt x="3941003" y="377567"/>
                  <a:pt x="3917302" y="635411"/>
                </a:cubicBezTo>
                <a:cubicBezTo>
                  <a:pt x="3893601" y="893255"/>
                  <a:pt x="3930780" y="1070289"/>
                  <a:pt x="3917302" y="1232698"/>
                </a:cubicBezTo>
                <a:cubicBezTo>
                  <a:pt x="3903824" y="1395107"/>
                  <a:pt x="3943906" y="1582343"/>
                  <a:pt x="3917302" y="1906234"/>
                </a:cubicBezTo>
                <a:cubicBezTo>
                  <a:pt x="3729440" y="1884700"/>
                  <a:pt x="3546142" y="1928010"/>
                  <a:pt x="3342764" y="1906234"/>
                </a:cubicBezTo>
                <a:cubicBezTo>
                  <a:pt x="3139386" y="1884458"/>
                  <a:pt x="2993537" y="1925799"/>
                  <a:pt x="2807400" y="1906234"/>
                </a:cubicBezTo>
                <a:cubicBezTo>
                  <a:pt x="2621263" y="1886669"/>
                  <a:pt x="2319392" y="1886173"/>
                  <a:pt x="2115343" y="1906234"/>
                </a:cubicBezTo>
                <a:cubicBezTo>
                  <a:pt x="1911294" y="1926295"/>
                  <a:pt x="1820321" y="1901291"/>
                  <a:pt x="1540805" y="1906234"/>
                </a:cubicBezTo>
                <a:cubicBezTo>
                  <a:pt x="1261289" y="1911177"/>
                  <a:pt x="1032546" y="1907709"/>
                  <a:pt x="848749" y="1906234"/>
                </a:cubicBezTo>
                <a:cubicBezTo>
                  <a:pt x="664952" y="1904759"/>
                  <a:pt x="338458" y="1918417"/>
                  <a:pt x="0" y="1906234"/>
                </a:cubicBezTo>
                <a:cubicBezTo>
                  <a:pt x="26500" y="1715363"/>
                  <a:pt x="23564" y="1448567"/>
                  <a:pt x="0" y="1289885"/>
                </a:cubicBezTo>
                <a:cubicBezTo>
                  <a:pt x="-23564" y="1131203"/>
                  <a:pt x="4884" y="798016"/>
                  <a:pt x="0" y="635411"/>
                </a:cubicBezTo>
                <a:cubicBezTo>
                  <a:pt x="-4884" y="472806"/>
                  <a:pt x="-14851" y="254768"/>
                  <a:pt x="0" y="0"/>
                </a:cubicBezTo>
                <a:close/>
              </a:path>
              <a:path w="3917302" h="1906234" stroke="0" extrusionOk="0">
                <a:moveTo>
                  <a:pt x="0" y="0"/>
                </a:moveTo>
                <a:cubicBezTo>
                  <a:pt x="128776" y="-20895"/>
                  <a:pt x="472285" y="23042"/>
                  <a:pt x="613711" y="0"/>
                </a:cubicBezTo>
                <a:cubicBezTo>
                  <a:pt x="755137" y="-23042"/>
                  <a:pt x="944260" y="-24584"/>
                  <a:pt x="1149075" y="0"/>
                </a:cubicBezTo>
                <a:cubicBezTo>
                  <a:pt x="1353890" y="24584"/>
                  <a:pt x="1685600" y="-30785"/>
                  <a:pt x="1880305" y="0"/>
                </a:cubicBezTo>
                <a:cubicBezTo>
                  <a:pt x="2075010" y="30785"/>
                  <a:pt x="2330964" y="-19444"/>
                  <a:pt x="2494016" y="0"/>
                </a:cubicBezTo>
                <a:cubicBezTo>
                  <a:pt x="2657068" y="19444"/>
                  <a:pt x="2898033" y="2415"/>
                  <a:pt x="3107726" y="0"/>
                </a:cubicBezTo>
                <a:cubicBezTo>
                  <a:pt x="3317419" y="-2415"/>
                  <a:pt x="3739834" y="6939"/>
                  <a:pt x="3917302" y="0"/>
                </a:cubicBezTo>
                <a:cubicBezTo>
                  <a:pt x="3921400" y="151429"/>
                  <a:pt x="3937327" y="401166"/>
                  <a:pt x="3917302" y="597287"/>
                </a:cubicBezTo>
                <a:cubicBezTo>
                  <a:pt x="3897277" y="793408"/>
                  <a:pt x="3894921" y="1084576"/>
                  <a:pt x="3917302" y="1232698"/>
                </a:cubicBezTo>
                <a:cubicBezTo>
                  <a:pt x="3939683" y="1380820"/>
                  <a:pt x="3914256" y="1659136"/>
                  <a:pt x="3917302" y="1906234"/>
                </a:cubicBezTo>
                <a:cubicBezTo>
                  <a:pt x="3640555" y="1924379"/>
                  <a:pt x="3497413" y="1917638"/>
                  <a:pt x="3342764" y="1906234"/>
                </a:cubicBezTo>
                <a:cubicBezTo>
                  <a:pt x="3188115" y="1894830"/>
                  <a:pt x="2841563" y="1891588"/>
                  <a:pt x="2689881" y="1906234"/>
                </a:cubicBezTo>
                <a:cubicBezTo>
                  <a:pt x="2538199" y="1920880"/>
                  <a:pt x="2265417" y="1916843"/>
                  <a:pt x="2076170" y="1906234"/>
                </a:cubicBezTo>
                <a:cubicBezTo>
                  <a:pt x="1886923" y="1895625"/>
                  <a:pt x="1623110" y="1870458"/>
                  <a:pt x="1344940" y="1906234"/>
                </a:cubicBezTo>
                <a:cubicBezTo>
                  <a:pt x="1066770" y="1942011"/>
                  <a:pt x="834574" y="1877026"/>
                  <a:pt x="613711" y="1906234"/>
                </a:cubicBezTo>
                <a:cubicBezTo>
                  <a:pt x="392848" y="1935442"/>
                  <a:pt x="182771" y="1884694"/>
                  <a:pt x="0" y="1906234"/>
                </a:cubicBezTo>
                <a:cubicBezTo>
                  <a:pt x="17144" y="1752887"/>
                  <a:pt x="921" y="1501381"/>
                  <a:pt x="0" y="1270823"/>
                </a:cubicBezTo>
                <a:cubicBezTo>
                  <a:pt x="-921" y="1040265"/>
                  <a:pt x="-2434" y="865223"/>
                  <a:pt x="0" y="654474"/>
                </a:cubicBezTo>
                <a:cubicBezTo>
                  <a:pt x="2434" y="443725"/>
                  <a:pt x="-31461" y="137735"/>
                  <a:pt x="0" y="0"/>
                </a:cubicBezTo>
                <a:close/>
              </a:path>
            </a:pathLst>
          </a:custGeom>
          <a:ln w="127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Multiple copies of data/database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Scanned datasheets (if physical)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Storage in a shared and backed up 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Secure confidential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ED973-305F-8E85-FE23-5906AA33718D}"/>
              </a:ext>
            </a:extLst>
          </p:cNvPr>
          <p:cNvSpPr txBox="1"/>
          <p:nvPr/>
        </p:nvSpPr>
        <p:spPr>
          <a:xfrm>
            <a:off x="3956396" y="5567886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Archive and secure data</a:t>
            </a:r>
          </a:p>
        </p:txBody>
      </p:sp>
      <p:pic>
        <p:nvPicPr>
          <p:cNvPr id="6" name="Graphic 5" descr="Filing Box Archive with solid fill">
            <a:extLst>
              <a:ext uri="{FF2B5EF4-FFF2-40B4-BE49-F238E27FC236}">
                <a16:creationId xmlns:a16="http://schemas.microsoft.com/office/drawing/2014/main" id="{28E9F0FA-272F-B20B-A055-E0CD97D0A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023" y="2120916"/>
            <a:ext cx="1176209" cy="1176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31F35-AA1D-B4D4-0D68-87FE49F34AFC}"/>
              </a:ext>
            </a:extLst>
          </p:cNvPr>
          <p:cNvSpPr txBox="1"/>
          <p:nvPr/>
        </p:nvSpPr>
        <p:spPr>
          <a:xfrm>
            <a:off x="3498549" y="4986448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Evaluate data</a:t>
            </a:r>
          </a:p>
        </p:txBody>
      </p:sp>
    </p:spTree>
    <p:extLst>
      <p:ext uri="{BB962C8B-B14F-4D97-AF65-F5344CB8AC3E}">
        <p14:creationId xmlns:p14="http://schemas.microsoft.com/office/powerpoint/2010/main" val="283819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2DEE5-3A8B-F8CB-610F-2FA1CCF3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E87143-6F40-B007-A0D3-EE5F05A2C8A6}"/>
              </a:ext>
            </a:extLst>
          </p:cNvPr>
          <p:cNvSpPr/>
          <p:nvPr/>
        </p:nvSpPr>
        <p:spPr>
          <a:xfrm>
            <a:off x="5904722" y="4320460"/>
            <a:ext cx="4291944" cy="1454116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6B9544-59FA-200A-CA92-3EF140AE4C52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46EDE-09D9-260A-9363-9A78EA7B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162" y="208187"/>
            <a:ext cx="426832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Assurance/ Quality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E693A-4CC9-D591-3EE2-5D9FFB1B1E91}"/>
              </a:ext>
            </a:extLst>
          </p:cNvPr>
          <p:cNvSpPr txBox="1"/>
          <p:nvPr/>
        </p:nvSpPr>
        <p:spPr>
          <a:xfrm>
            <a:off x="6106255" y="4459875"/>
            <a:ext cx="3888877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example </a:t>
            </a:r>
            <a:r>
              <a:rPr lang="en-US" dirty="0">
                <a:hlinkClick r:id="rId3"/>
              </a:rPr>
              <a:t>SOP template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Digital Datasheet Best Practices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5"/>
              </a:rPr>
              <a:t>Fish QC Best Practices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6"/>
              </a:rPr>
              <a:t>Code for QC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B49DD1-4326-E1B3-FC6D-29D6B37F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989" y="2879002"/>
            <a:ext cx="4291944" cy="2895574"/>
          </a:xfrm>
          <a:custGeom>
            <a:avLst/>
            <a:gdLst>
              <a:gd name="connsiteX0" fmla="*/ 0 w 4291944"/>
              <a:gd name="connsiteY0" fmla="*/ 0 h 2895574"/>
              <a:gd name="connsiteX1" fmla="*/ 484377 w 4291944"/>
              <a:gd name="connsiteY1" fmla="*/ 0 h 2895574"/>
              <a:gd name="connsiteX2" fmla="*/ 1183350 w 4291944"/>
              <a:gd name="connsiteY2" fmla="*/ 0 h 2895574"/>
              <a:gd name="connsiteX3" fmla="*/ 1839405 w 4291944"/>
              <a:gd name="connsiteY3" fmla="*/ 0 h 2895574"/>
              <a:gd name="connsiteX4" fmla="*/ 2323781 w 4291944"/>
              <a:gd name="connsiteY4" fmla="*/ 0 h 2895574"/>
              <a:gd name="connsiteX5" fmla="*/ 2893997 w 4291944"/>
              <a:gd name="connsiteY5" fmla="*/ 0 h 2895574"/>
              <a:gd name="connsiteX6" fmla="*/ 3592970 w 4291944"/>
              <a:gd name="connsiteY6" fmla="*/ 0 h 2895574"/>
              <a:gd name="connsiteX7" fmla="*/ 4291944 w 4291944"/>
              <a:gd name="connsiteY7" fmla="*/ 0 h 2895574"/>
              <a:gd name="connsiteX8" fmla="*/ 4291944 w 4291944"/>
              <a:gd name="connsiteY8" fmla="*/ 608071 h 2895574"/>
              <a:gd name="connsiteX9" fmla="*/ 4291944 w 4291944"/>
              <a:gd name="connsiteY9" fmla="*/ 1100318 h 2895574"/>
              <a:gd name="connsiteX10" fmla="*/ 4291944 w 4291944"/>
              <a:gd name="connsiteY10" fmla="*/ 1621521 h 2895574"/>
              <a:gd name="connsiteX11" fmla="*/ 4291944 w 4291944"/>
              <a:gd name="connsiteY11" fmla="*/ 2229592 h 2895574"/>
              <a:gd name="connsiteX12" fmla="*/ 4291944 w 4291944"/>
              <a:gd name="connsiteY12" fmla="*/ 2895574 h 2895574"/>
              <a:gd name="connsiteX13" fmla="*/ 3807567 w 4291944"/>
              <a:gd name="connsiteY13" fmla="*/ 2895574 h 2895574"/>
              <a:gd name="connsiteX14" fmla="*/ 3323191 w 4291944"/>
              <a:gd name="connsiteY14" fmla="*/ 2895574 h 2895574"/>
              <a:gd name="connsiteX15" fmla="*/ 2667137 w 4291944"/>
              <a:gd name="connsiteY15" fmla="*/ 2895574 h 2895574"/>
              <a:gd name="connsiteX16" fmla="*/ 2182760 w 4291944"/>
              <a:gd name="connsiteY16" fmla="*/ 2895574 h 2895574"/>
              <a:gd name="connsiteX17" fmla="*/ 1569625 w 4291944"/>
              <a:gd name="connsiteY17" fmla="*/ 2895574 h 2895574"/>
              <a:gd name="connsiteX18" fmla="*/ 1042329 w 4291944"/>
              <a:gd name="connsiteY18" fmla="*/ 2895574 h 2895574"/>
              <a:gd name="connsiteX19" fmla="*/ 0 w 4291944"/>
              <a:gd name="connsiteY19" fmla="*/ 2895574 h 2895574"/>
              <a:gd name="connsiteX20" fmla="*/ 0 w 4291944"/>
              <a:gd name="connsiteY20" fmla="*/ 2316459 h 2895574"/>
              <a:gd name="connsiteX21" fmla="*/ 0 w 4291944"/>
              <a:gd name="connsiteY21" fmla="*/ 1679433 h 2895574"/>
              <a:gd name="connsiteX22" fmla="*/ 0 w 4291944"/>
              <a:gd name="connsiteY22" fmla="*/ 1129274 h 2895574"/>
              <a:gd name="connsiteX23" fmla="*/ 0 w 4291944"/>
              <a:gd name="connsiteY23" fmla="*/ 579115 h 2895574"/>
              <a:gd name="connsiteX24" fmla="*/ 0 w 4291944"/>
              <a:gd name="connsiteY24" fmla="*/ 0 h 289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91944" h="2895574" fill="none" extrusionOk="0">
                <a:moveTo>
                  <a:pt x="0" y="0"/>
                </a:moveTo>
                <a:cubicBezTo>
                  <a:pt x="179992" y="-9558"/>
                  <a:pt x="324990" y="4486"/>
                  <a:pt x="484377" y="0"/>
                </a:cubicBezTo>
                <a:cubicBezTo>
                  <a:pt x="643764" y="-4486"/>
                  <a:pt x="987715" y="32356"/>
                  <a:pt x="1183350" y="0"/>
                </a:cubicBezTo>
                <a:cubicBezTo>
                  <a:pt x="1378985" y="-32356"/>
                  <a:pt x="1561249" y="-17821"/>
                  <a:pt x="1839405" y="0"/>
                </a:cubicBezTo>
                <a:cubicBezTo>
                  <a:pt x="2117561" y="17821"/>
                  <a:pt x="2118736" y="22013"/>
                  <a:pt x="2323781" y="0"/>
                </a:cubicBezTo>
                <a:cubicBezTo>
                  <a:pt x="2528826" y="-22013"/>
                  <a:pt x="2707498" y="-4858"/>
                  <a:pt x="2893997" y="0"/>
                </a:cubicBezTo>
                <a:cubicBezTo>
                  <a:pt x="3080496" y="4858"/>
                  <a:pt x="3428607" y="10352"/>
                  <a:pt x="3592970" y="0"/>
                </a:cubicBezTo>
                <a:cubicBezTo>
                  <a:pt x="3757333" y="-10352"/>
                  <a:pt x="4032659" y="14128"/>
                  <a:pt x="4291944" y="0"/>
                </a:cubicBezTo>
                <a:cubicBezTo>
                  <a:pt x="4268578" y="218015"/>
                  <a:pt x="4275172" y="482935"/>
                  <a:pt x="4291944" y="608071"/>
                </a:cubicBezTo>
                <a:cubicBezTo>
                  <a:pt x="4308716" y="733207"/>
                  <a:pt x="4312943" y="971357"/>
                  <a:pt x="4291944" y="1100318"/>
                </a:cubicBezTo>
                <a:cubicBezTo>
                  <a:pt x="4270945" y="1229279"/>
                  <a:pt x="4276417" y="1361970"/>
                  <a:pt x="4291944" y="1621521"/>
                </a:cubicBezTo>
                <a:cubicBezTo>
                  <a:pt x="4307471" y="1881072"/>
                  <a:pt x="4294207" y="2001290"/>
                  <a:pt x="4291944" y="2229592"/>
                </a:cubicBezTo>
                <a:cubicBezTo>
                  <a:pt x="4289681" y="2457894"/>
                  <a:pt x="4293921" y="2575905"/>
                  <a:pt x="4291944" y="2895574"/>
                </a:cubicBezTo>
                <a:cubicBezTo>
                  <a:pt x="4076146" y="2872475"/>
                  <a:pt x="4031312" y="2914106"/>
                  <a:pt x="3807567" y="2895574"/>
                </a:cubicBezTo>
                <a:cubicBezTo>
                  <a:pt x="3583822" y="2877042"/>
                  <a:pt x="3432984" y="2902694"/>
                  <a:pt x="3323191" y="2895574"/>
                </a:cubicBezTo>
                <a:cubicBezTo>
                  <a:pt x="3213398" y="2888454"/>
                  <a:pt x="2955401" y="2911796"/>
                  <a:pt x="2667137" y="2895574"/>
                </a:cubicBezTo>
                <a:cubicBezTo>
                  <a:pt x="2378873" y="2879352"/>
                  <a:pt x="2374183" y="2887201"/>
                  <a:pt x="2182760" y="2895574"/>
                </a:cubicBezTo>
                <a:cubicBezTo>
                  <a:pt x="1991337" y="2903947"/>
                  <a:pt x="1743269" y="2870755"/>
                  <a:pt x="1569625" y="2895574"/>
                </a:cubicBezTo>
                <a:cubicBezTo>
                  <a:pt x="1395982" y="2920393"/>
                  <a:pt x="1287912" y="2911835"/>
                  <a:pt x="1042329" y="2895574"/>
                </a:cubicBezTo>
                <a:cubicBezTo>
                  <a:pt x="796746" y="2879313"/>
                  <a:pt x="383644" y="2896133"/>
                  <a:pt x="0" y="2895574"/>
                </a:cubicBezTo>
                <a:cubicBezTo>
                  <a:pt x="-8966" y="2777179"/>
                  <a:pt x="-24155" y="2518598"/>
                  <a:pt x="0" y="2316459"/>
                </a:cubicBezTo>
                <a:cubicBezTo>
                  <a:pt x="24155" y="2114321"/>
                  <a:pt x="18601" y="1852102"/>
                  <a:pt x="0" y="1679433"/>
                </a:cubicBezTo>
                <a:cubicBezTo>
                  <a:pt x="-18601" y="1506764"/>
                  <a:pt x="25682" y="1330607"/>
                  <a:pt x="0" y="1129274"/>
                </a:cubicBezTo>
                <a:cubicBezTo>
                  <a:pt x="-25682" y="927941"/>
                  <a:pt x="19674" y="742438"/>
                  <a:pt x="0" y="579115"/>
                </a:cubicBezTo>
                <a:cubicBezTo>
                  <a:pt x="-19674" y="415792"/>
                  <a:pt x="12640" y="224363"/>
                  <a:pt x="0" y="0"/>
                </a:cubicBezTo>
                <a:close/>
              </a:path>
              <a:path w="4291944" h="2895574" stroke="0" extrusionOk="0">
                <a:moveTo>
                  <a:pt x="0" y="0"/>
                </a:moveTo>
                <a:cubicBezTo>
                  <a:pt x="281997" y="-11926"/>
                  <a:pt x="351490" y="6463"/>
                  <a:pt x="570215" y="0"/>
                </a:cubicBezTo>
                <a:cubicBezTo>
                  <a:pt x="788941" y="-6463"/>
                  <a:pt x="842266" y="21019"/>
                  <a:pt x="1054592" y="0"/>
                </a:cubicBezTo>
                <a:cubicBezTo>
                  <a:pt x="1266918" y="-21019"/>
                  <a:pt x="1568812" y="8754"/>
                  <a:pt x="1753566" y="0"/>
                </a:cubicBezTo>
                <a:cubicBezTo>
                  <a:pt x="1938320" y="-8754"/>
                  <a:pt x="2139999" y="-1718"/>
                  <a:pt x="2323781" y="0"/>
                </a:cubicBezTo>
                <a:cubicBezTo>
                  <a:pt x="2507564" y="1718"/>
                  <a:pt x="2723583" y="-4421"/>
                  <a:pt x="2893997" y="0"/>
                </a:cubicBezTo>
                <a:cubicBezTo>
                  <a:pt x="3064411" y="4421"/>
                  <a:pt x="3452066" y="11626"/>
                  <a:pt x="3592970" y="0"/>
                </a:cubicBezTo>
                <a:cubicBezTo>
                  <a:pt x="3733874" y="-11626"/>
                  <a:pt x="4129748" y="-26075"/>
                  <a:pt x="4291944" y="0"/>
                </a:cubicBezTo>
                <a:cubicBezTo>
                  <a:pt x="4311585" y="168361"/>
                  <a:pt x="4300643" y="402238"/>
                  <a:pt x="4291944" y="637026"/>
                </a:cubicBezTo>
                <a:cubicBezTo>
                  <a:pt x="4283245" y="871814"/>
                  <a:pt x="4276101" y="923129"/>
                  <a:pt x="4291944" y="1158230"/>
                </a:cubicBezTo>
                <a:cubicBezTo>
                  <a:pt x="4307787" y="1393331"/>
                  <a:pt x="4282224" y="1544530"/>
                  <a:pt x="4291944" y="1679433"/>
                </a:cubicBezTo>
                <a:cubicBezTo>
                  <a:pt x="4301664" y="1814336"/>
                  <a:pt x="4298331" y="2023793"/>
                  <a:pt x="4291944" y="2258548"/>
                </a:cubicBezTo>
                <a:cubicBezTo>
                  <a:pt x="4285557" y="2493304"/>
                  <a:pt x="4310823" y="2722921"/>
                  <a:pt x="4291944" y="2895574"/>
                </a:cubicBezTo>
                <a:cubicBezTo>
                  <a:pt x="4075765" y="2889354"/>
                  <a:pt x="3931252" y="2873935"/>
                  <a:pt x="3807567" y="2895574"/>
                </a:cubicBezTo>
                <a:cubicBezTo>
                  <a:pt x="3683882" y="2917213"/>
                  <a:pt x="3263907" y="2874608"/>
                  <a:pt x="3108594" y="2895574"/>
                </a:cubicBezTo>
                <a:cubicBezTo>
                  <a:pt x="2953281" y="2916540"/>
                  <a:pt x="2767443" y="2894195"/>
                  <a:pt x="2581298" y="2895574"/>
                </a:cubicBezTo>
                <a:cubicBezTo>
                  <a:pt x="2395153" y="2896953"/>
                  <a:pt x="2224264" y="2872829"/>
                  <a:pt x="1968163" y="2895574"/>
                </a:cubicBezTo>
                <a:cubicBezTo>
                  <a:pt x="1712063" y="2918319"/>
                  <a:pt x="1488707" y="2880672"/>
                  <a:pt x="1269189" y="2895574"/>
                </a:cubicBezTo>
                <a:cubicBezTo>
                  <a:pt x="1049671" y="2910476"/>
                  <a:pt x="955138" y="2897528"/>
                  <a:pt x="656054" y="2895574"/>
                </a:cubicBezTo>
                <a:cubicBezTo>
                  <a:pt x="356971" y="2893620"/>
                  <a:pt x="270851" y="2891217"/>
                  <a:pt x="0" y="2895574"/>
                </a:cubicBezTo>
                <a:cubicBezTo>
                  <a:pt x="-14564" y="2734447"/>
                  <a:pt x="18407" y="2582964"/>
                  <a:pt x="0" y="2374371"/>
                </a:cubicBezTo>
                <a:cubicBezTo>
                  <a:pt x="-18407" y="2165778"/>
                  <a:pt x="-26720" y="2051173"/>
                  <a:pt x="0" y="1824212"/>
                </a:cubicBezTo>
                <a:cubicBezTo>
                  <a:pt x="26720" y="1597251"/>
                  <a:pt x="13195" y="1459732"/>
                  <a:pt x="0" y="1187185"/>
                </a:cubicBezTo>
                <a:cubicBezTo>
                  <a:pt x="-13195" y="914638"/>
                  <a:pt x="-1263" y="875830"/>
                  <a:pt x="0" y="608071"/>
                </a:cubicBezTo>
                <a:cubicBezTo>
                  <a:pt x="1263" y="340312"/>
                  <a:pt x="-17192" y="151020"/>
                  <a:pt x="0" y="0"/>
                </a:cubicBezTo>
                <a:close/>
              </a:path>
            </a:pathLst>
          </a:custGeom>
          <a:ln w="127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Quality Assurance: </a:t>
            </a:r>
            <a:r>
              <a:rPr lang="en-US" sz="2000" dirty="0"/>
              <a:t>Ensuring data quality on the front-end of data collection </a:t>
            </a:r>
          </a:p>
          <a:p>
            <a:pPr marL="0" indent="0">
              <a:buNone/>
            </a:pPr>
            <a:r>
              <a:rPr lang="en-US" sz="2000" b="1" dirty="0"/>
              <a:t>Quality Control: </a:t>
            </a:r>
            <a:r>
              <a:rPr lang="en-US" sz="2000" dirty="0"/>
              <a:t>Ensuring data quality post-collection 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2C28A183-5AF1-9600-6C84-D50607102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741" y="988454"/>
            <a:ext cx="3108270" cy="31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E213376-1405-B6E2-41E8-EBA4ACFA90E4}"/>
              </a:ext>
            </a:extLst>
          </p:cNvPr>
          <p:cNvSpPr/>
          <p:nvPr/>
        </p:nvSpPr>
        <p:spPr>
          <a:xfrm>
            <a:off x="8586419" y="1651935"/>
            <a:ext cx="1908015" cy="1781307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5890E-DADF-EE39-51D6-C4A5E9E5F250}"/>
              </a:ext>
            </a:extLst>
          </p:cNvPr>
          <p:cNvSpPr txBox="1"/>
          <p:nvPr/>
        </p:nvSpPr>
        <p:spPr>
          <a:xfrm>
            <a:off x="2940913" y="1993719"/>
            <a:ext cx="4065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Relevant along the entire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59248-7C7A-33DA-678C-43F376466348}"/>
              </a:ext>
            </a:extLst>
          </p:cNvPr>
          <p:cNvSpPr/>
          <p:nvPr/>
        </p:nvSpPr>
        <p:spPr>
          <a:xfrm>
            <a:off x="1345378" y="4897199"/>
            <a:ext cx="3191069" cy="577524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Coming up next!</a:t>
            </a:r>
          </a:p>
        </p:txBody>
      </p:sp>
    </p:spTree>
    <p:extLst>
      <p:ext uri="{BB962C8B-B14F-4D97-AF65-F5344CB8AC3E}">
        <p14:creationId xmlns:p14="http://schemas.microsoft.com/office/powerpoint/2010/main" val="30139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3" grpId="0" animBg="1"/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29DCFE4-9C30-0E59-0E16-F14315B1E5EA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B92CF-272C-3ED5-4639-CBC3C9AD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349" y="156719"/>
            <a:ext cx="6446069" cy="1325563"/>
          </a:xfrm>
        </p:spPr>
        <p:txBody>
          <a:bodyPr/>
          <a:lstStyle/>
          <a:p>
            <a:r>
              <a:rPr lang="en-US" dirty="0"/>
              <a:t>Data Management Lifecycle</a:t>
            </a:r>
          </a:p>
        </p:txBody>
      </p:sp>
      <p:pic>
        <p:nvPicPr>
          <p:cNvPr id="1028" name="Picture 4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9A54F73E-E25F-233C-0821-E5988174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54" y="1335196"/>
            <a:ext cx="4340979" cy="434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045E1-79C9-59FB-789E-EC376DB79022}"/>
              </a:ext>
            </a:extLst>
          </p:cNvPr>
          <p:cNvSpPr txBox="1"/>
          <p:nvPr/>
        </p:nvSpPr>
        <p:spPr>
          <a:xfrm>
            <a:off x="2440575" y="5970275"/>
            <a:ext cx="703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Data Management Life Cycle | U.S. Fish &amp; Wildlife Service (fws.gov)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26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2267-51D5-BF48-F92B-3AB74B313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06F471D-96F3-A961-EA63-4D01F08ED2CC}"/>
              </a:ext>
            </a:extLst>
          </p:cNvPr>
          <p:cNvSpPr/>
          <p:nvPr/>
        </p:nvSpPr>
        <p:spPr>
          <a:xfrm rot="1800000">
            <a:off x="-1733820" y="-1877613"/>
            <a:ext cx="4544755" cy="5461201"/>
          </a:xfrm>
          <a:prstGeom prst="ellipse">
            <a:avLst/>
          </a:prstGeom>
          <a:solidFill>
            <a:schemeClr val="accent4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D7DB-7B0D-7134-223A-CFE3E82A6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BE50437-2A48-A95B-F1B6-CFCA9E6F9988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BD8EFB-C02C-C4A2-800D-306CA9507244}"/>
              </a:ext>
            </a:extLst>
          </p:cNvPr>
          <p:cNvSpPr txBox="1"/>
          <p:nvPr/>
        </p:nvSpPr>
        <p:spPr>
          <a:xfrm>
            <a:off x="1062134" y="2042390"/>
            <a:ext cx="561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E4C5-379D-A7C0-84DA-DD5503010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11" y="2949064"/>
            <a:ext cx="4984330" cy="3325144"/>
          </a:xfrm>
          <a:custGeom>
            <a:avLst/>
            <a:gdLst>
              <a:gd name="connsiteX0" fmla="*/ 0 w 4984330"/>
              <a:gd name="connsiteY0" fmla="*/ 0 h 3325144"/>
              <a:gd name="connsiteX1" fmla="*/ 672885 w 4984330"/>
              <a:gd name="connsiteY1" fmla="*/ 0 h 3325144"/>
              <a:gd name="connsiteX2" fmla="*/ 1146396 w 4984330"/>
              <a:gd name="connsiteY2" fmla="*/ 0 h 3325144"/>
              <a:gd name="connsiteX3" fmla="*/ 1719594 w 4984330"/>
              <a:gd name="connsiteY3" fmla="*/ 0 h 3325144"/>
              <a:gd name="connsiteX4" fmla="*/ 2442322 w 4984330"/>
              <a:gd name="connsiteY4" fmla="*/ 0 h 3325144"/>
              <a:gd name="connsiteX5" fmla="*/ 3065363 w 4984330"/>
              <a:gd name="connsiteY5" fmla="*/ 0 h 3325144"/>
              <a:gd name="connsiteX6" fmla="*/ 3738248 w 4984330"/>
              <a:gd name="connsiteY6" fmla="*/ 0 h 3325144"/>
              <a:gd name="connsiteX7" fmla="*/ 4311445 w 4984330"/>
              <a:gd name="connsiteY7" fmla="*/ 0 h 3325144"/>
              <a:gd name="connsiteX8" fmla="*/ 4984330 w 4984330"/>
              <a:gd name="connsiteY8" fmla="*/ 0 h 3325144"/>
              <a:gd name="connsiteX9" fmla="*/ 4984330 w 4984330"/>
              <a:gd name="connsiteY9" fmla="*/ 731532 h 3325144"/>
              <a:gd name="connsiteX10" fmla="*/ 4984330 w 4984330"/>
              <a:gd name="connsiteY10" fmla="*/ 1330058 h 3325144"/>
              <a:gd name="connsiteX11" fmla="*/ 4984330 w 4984330"/>
              <a:gd name="connsiteY11" fmla="*/ 1895332 h 3325144"/>
              <a:gd name="connsiteX12" fmla="*/ 4984330 w 4984330"/>
              <a:gd name="connsiteY12" fmla="*/ 2493858 h 3325144"/>
              <a:gd name="connsiteX13" fmla="*/ 4984330 w 4984330"/>
              <a:gd name="connsiteY13" fmla="*/ 3325144 h 3325144"/>
              <a:gd name="connsiteX14" fmla="*/ 4361289 w 4984330"/>
              <a:gd name="connsiteY14" fmla="*/ 3325144 h 3325144"/>
              <a:gd name="connsiteX15" fmla="*/ 3738248 w 4984330"/>
              <a:gd name="connsiteY15" fmla="*/ 3325144 h 3325144"/>
              <a:gd name="connsiteX16" fmla="*/ 3214893 w 4984330"/>
              <a:gd name="connsiteY16" fmla="*/ 3325144 h 3325144"/>
              <a:gd name="connsiteX17" fmla="*/ 2591852 w 4984330"/>
              <a:gd name="connsiteY17" fmla="*/ 3325144 h 3325144"/>
              <a:gd name="connsiteX18" fmla="*/ 1968810 w 4984330"/>
              <a:gd name="connsiteY18" fmla="*/ 3325144 h 3325144"/>
              <a:gd name="connsiteX19" fmla="*/ 1345769 w 4984330"/>
              <a:gd name="connsiteY19" fmla="*/ 3325144 h 3325144"/>
              <a:gd name="connsiteX20" fmla="*/ 722728 w 4984330"/>
              <a:gd name="connsiteY20" fmla="*/ 3325144 h 3325144"/>
              <a:gd name="connsiteX21" fmla="*/ 0 w 4984330"/>
              <a:gd name="connsiteY21" fmla="*/ 3325144 h 3325144"/>
              <a:gd name="connsiteX22" fmla="*/ 0 w 4984330"/>
              <a:gd name="connsiteY22" fmla="*/ 2626864 h 3325144"/>
              <a:gd name="connsiteX23" fmla="*/ 0 w 4984330"/>
              <a:gd name="connsiteY23" fmla="*/ 1928584 h 3325144"/>
              <a:gd name="connsiteX24" fmla="*/ 0 w 4984330"/>
              <a:gd name="connsiteY24" fmla="*/ 1230303 h 3325144"/>
              <a:gd name="connsiteX25" fmla="*/ 0 w 4984330"/>
              <a:gd name="connsiteY25" fmla="*/ 0 h 332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84330" h="3325144" fill="none" extrusionOk="0">
                <a:moveTo>
                  <a:pt x="0" y="0"/>
                </a:moveTo>
                <a:cubicBezTo>
                  <a:pt x="204109" y="-12181"/>
                  <a:pt x="497205" y="-21777"/>
                  <a:pt x="672885" y="0"/>
                </a:cubicBezTo>
                <a:cubicBezTo>
                  <a:pt x="848565" y="21777"/>
                  <a:pt x="978031" y="-11462"/>
                  <a:pt x="1146396" y="0"/>
                </a:cubicBezTo>
                <a:cubicBezTo>
                  <a:pt x="1314761" y="11462"/>
                  <a:pt x="1449277" y="23210"/>
                  <a:pt x="1719594" y="0"/>
                </a:cubicBezTo>
                <a:cubicBezTo>
                  <a:pt x="1989911" y="-23210"/>
                  <a:pt x="2241428" y="24581"/>
                  <a:pt x="2442322" y="0"/>
                </a:cubicBezTo>
                <a:cubicBezTo>
                  <a:pt x="2643216" y="-24581"/>
                  <a:pt x="2933169" y="-9817"/>
                  <a:pt x="3065363" y="0"/>
                </a:cubicBezTo>
                <a:cubicBezTo>
                  <a:pt x="3197557" y="9817"/>
                  <a:pt x="3484201" y="1113"/>
                  <a:pt x="3738248" y="0"/>
                </a:cubicBezTo>
                <a:cubicBezTo>
                  <a:pt x="3992295" y="-1113"/>
                  <a:pt x="4057492" y="-20989"/>
                  <a:pt x="4311445" y="0"/>
                </a:cubicBezTo>
                <a:cubicBezTo>
                  <a:pt x="4565398" y="20989"/>
                  <a:pt x="4841620" y="-16632"/>
                  <a:pt x="4984330" y="0"/>
                </a:cubicBezTo>
                <a:cubicBezTo>
                  <a:pt x="4995589" y="359012"/>
                  <a:pt x="4983987" y="502772"/>
                  <a:pt x="4984330" y="731532"/>
                </a:cubicBezTo>
                <a:cubicBezTo>
                  <a:pt x="4984673" y="960292"/>
                  <a:pt x="4976300" y="1102852"/>
                  <a:pt x="4984330" y="1330058"/>
                </a:cubicBezTo>
                <a:cubicBezTo>
                  <a:pt x="4992360" y="1557264"/>
                  <a:pt x="4971639" y="1644518"/>
                  <a:pt x="4984330" y="1895332"/>
                </a:cubicBezTo>
                <a:cubicBezTo>
                  <a:pt x="4997021" y="2146146"/>
                  <a:pt x="4965958" y="2332431"/>
                  <a:pt x="4984330" y="2493858"/>
                </a:cubicBezTo>
                <a:cubicBezTo>
                  <a:pt x="5002702" y="2655285"/>
                  <a:pt x="4992426" y="2954414"/>
                  <a:pt x="4984330" y="3325144"/>
                </a:cubicBezTo>
                <a:cubicBezTo>
                  <a:pt x="4820694" y="3307355"/>
                  <a:pt x="4620773" y="3349397"/>
                  <a:pt x="4361289" y="3325144"/>
                </a:cubicBezTo>
                <a:cubicBezTo>
                  <a:pt x="4101805" y="3300891"/>
                  <a:pt x="4045278" y="3319954"/>
                  <a:pt x="3738248" y="3325144"/>
                </a:cubicBezTo>
                <a:cubicBezTo>
                  <a:pt x="3431218" y="3330334"/>
                  <a:pt x="3413774" y="3311651"/>
                  <a:pt x="3214893" y="3325144"/>
                </a:cubicBezTo>
                <a:cubicBezTo>
                  <a:pt x="3016012" y="3338637"/>
                  <a:pt x="2845861" y="3317505"/>
                  <a:pt x="2591852" y="3325144"/>
                </a:cubicBezTo>
                <a:cubicBezTo>
                  <a:pt x="2337843" y="3332783"/>
                  <a:pt x="2197064" y="3327765"/>
                  <a:pt x="1968810" y="3325144"/>
                </a:cubicBezTo>
                <a:cubicBezTo>
                  <a:pt x="1740556" y="3322523"/>
                  <a:pt x="1542469" y="3354707"/>
                  <a:pt x="1345769" y="3325144"/>
                </a:cubicBezTo>
                <a:cubicBezTo>
                  <a:pt x="1149069" y="3295581"/>
                  <a:pt x="958272" y="3335109"/>
                  <a:pt x="722728" y="3325144"/>
                </a:cubicBezTo>
                <a:cubicBezTo>
                  <a:pt x="487184" y="3315179"/>
                  <a:pt x="280256" y="3334501"/>
                  <a:pt x="0" y="3325144"/>
                </a:cubicBezTo>
                <a:cubicBezTo>
                  <a:pt x="-7635" y="2986508"/>
                  <a:pt x="6018" y="2952691"/>
                  <a:pt x="0" y="2626864"/>
                </a:cubicBezTo>
                <a:cubicBezTo>
                  <a:pt x="-6018" y="2301037"/>
                  <a:pt x="8255" y="2260023"/>
                  <a:pt x="0" y="1928584"/>
                </a:cubicBezTo>
                <a:cubicBezTo>
                  <a:pt x="-8255" y="1597145"/>
                  <a:pt x="11804" y="1577361"/>
                  <a:pt x="0" y="1230303"/>
                </a:cubicBezTo>
                <a:cubicBezTo>
                  <a:pt x="-11804" y="883245"/>
                  <a:pt x="7040" y="486967"/>
                  <a:pt x="0" y="0"/>
                </a:cubicBezTo>
                <a:close/>
              </a:path>
              <a:path w="4984330" h="3325144" stroke="0" extrusionOk="0">
                <a:moveTo>
                  <a:pt x="0" y="0"/>
                </a:moveTo>
                <a:cubicBezTo>
                  <a:pt x="118622" y="-10313"/>
                  <a:pt x="313287" y="-16168"/>
                  <a:pt x="573198" y="0"/>
                </a:cubicBezTo>
                <a:cubicBezTo>
                  <a:pt x="833109" y="16168"/>
                  <a:pt x="906009" y="9664"/>
                  <a:pt x="1046709" y="0"/>
                </a:cubicBezTo>
                <a:cubicBezTo>
                  <a:pt x="1187409" y="-9664"/>
                  <a:pt x="1595328" y="-18223"/>
                  <a:pt x="1769437" y="0"/>
                </a:cubicBezTo>
                <a:cubicBezTo>
                  <a:pt x="1943546" y="18223"/>
                  <a:pt x="2213618" y="-330"/>
                  <a:pt x="2342635" y="0"/>
                </a:cubicBezTo>
                <a:cubicBezTo>
                  <a:pt x="2471652" y="330"/>
                  <a:pt x="2733938" y="7380"/>
                  <a:pt x="2915833" y="0"/>
                </a:cubicBezTo>
                <a:cubicBezTo>
                  <a:pt x="3097728" y="-7380"/>
                  <a:pt x="3285047" y="-35255"/>
                  <a:pt x="3638561" y="0"/>
                </a:cubicBezTo>
                <a:cubicBezTo>
                  <a:pt x="3992075" y="35255"/>
                  <a:pt x="3912685" y="15415"/>
                  <a:pt x="4161916" y="0"/>
                </a:cubicBezTo>
                <a:cubicBezTo>
                  <a:pt x="4411148" y="-15415"/>
                  <a:pt x="4816320" y="-18244"/>
                  <a:pt x="4984330" y="0"/>
                </a:cubicBezTo>
                <a:cubicBezTo>
                  <a:pt x="4968806" y="245015"/>
                  <a:pt x="5020158" y="431816"/>
                  <a:pt x="4984330" y="731532"/>
                </a:cubicBezTo>
                <a:cubicBezTo>
                  <a:pt x="4948502" y="1031248"/>
                  <a:pt x="4981372" y="1148542"/>
                  <a:pt x="4984330" y="1330058"/>
                </a:cubicBezTo>
                <a:cubicBezTo>
                  <a:pt x="4987288" y="1511574"/>
                  <a:pt x="4960349" y="1856499"/>
                  <a:pt x="4984330" y="1995086"/>
                </a:cubicBezTo>
                <a:cubicBezTo>
                  <a:pt x="5008311" y="2133673"/>
                  <a:pt x="4982254" y="2407859"/>
                  <a:pt x="4984330" y="2693367"/>
                </a:cubicBezTo>
                <a:cubicBezTo>
                  <a:pt x="4986406" y="2978875"/>
                  <a:pt x="4966870" y="3032109"/>
                  <a:pt x="4984330" y="3325144"/>
                </a:cubicBezTo>
                <a:cubicBezTo>
                  <a:pt x="4712847" y="3327330"/>
                  <a:pt x="4600277" y="3311826"/>
                  <a:pt x="4361289" y="3325144"/>
                </a:cubicBezTo>
                <a:cubicBezTo>
                  <a:pt x="4122301" y="3338462"/>
                  <a:pt x="4020047" y="3318625"/>
                  <a:pt x="3837934" y="3325144"/>
                </a:cubicBezTo>
                <a:cubicBezTo>
                  <a:pt x="3655822" y="3331663"/>
                  <a:pt x="3521686" y="3304609"/>
                  <a:pt x="3214893" y="3325144"/>
                </a:cubicBezTo>
                <a:cubicBezTo>
                  <a:pt x="2908100" y="3345679"/>
                  <a:pt x="2849530" y="3333369"/>
                  <a:pt x="2492165" y="3325144"/>
                </a:cubicBezTo>
                <a:cubicBezTo>
                  <a:pt x="2134800" y="3316919"/>
                  <a:pt x="2089330" y="3333166"/>
                  <a:pt x="1869124" y="3325144"/>
                </a:cubicBezTo>
                <a:cubicBezTo>
                  <a:pt x="1648918" y="3317122"/>
                  <a:pt x="1629024" y="3314345"/>
                  <a:pt x="1395612" y="3325144"/>
                </a:cubicBezTo>
                <a:cubicBezTo>
                  <a:pt x="1162200" y="3335943"/>
                  <a:pt x="985349" y="3320667"/>
                  <a:pt x="872258" y="3325144"/>
                </a:cubicBezTo>
                <a:cubicBezTo>
                  <a:pt x="759167" y="3329621"/>
                  <a:pt x="311285" y="3314637"/>
                  <a:pt x="0" y="3325144"/>
                </a:cubicBezTo>
                <a:cubicBezTo>
                  <a:pt x="32440" y="3034712"/>
                  <a:pt x="-5485" y="2879713"/>
                  <a:pt x="0" y="2660115"/>
                </a:cubicBezTo>
                <a:cubicBezTo>
                  <a:pt x="5485" y="2440517"/>
                  <a:pt x="-11980" y="2322427"/>
                  <a:pt x="0" y="1995086"/>
                </a:cubicBezTo>
                <a:cubicBezTo>
                  <a:pt x="11980" y="1667745"/>
                  <a:pt x="-18788" y="1513993"/>
                  <a:pt x="0" y="1363309"/>
                </a:cubicBezTo>
                <a:cubicBezTo>
                  <a:pt x="18788" y="1212625"/>
                  <a:pt x="-5800" y="1065679"/>
                  <a:pt x="0" y="798035"/>
                </a:cubicBezTo>
                <a:cubicBezTo>
                  <a:pt x="5800" y="530391"/>
                  <a:pt x="-35791" y="373063"/>
                  <a:pt x="0" y="0"/>
                </a:cubicBezTo>
                <a:close/>
              </a:path>
            </a:pathLst>
          </a:custGeom>
          <a:ln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data are collected and administered over its lifecycle</a:t>
            </a:r>
          </a:p>
          <a:p>
            <a:pPr marL="0" indent="0">
              <a:buNone/>
            </a:pPr>
            <a:r>
              <a:rPr lang="en-US" sz="2200" dirty="0"/>
              <a:t>Accompany other types of documentation (SOP, metadata, QAPP) that may include more details</a:t>
            </a:r>
          </a:p>
          <a:p>
            <a:pPr marL="0" indent="0">
              <a:buNone/>
            </a:pPr>
            <a:r>
              <a:rPr lang="en-US" sz="2200" dirty="0"/>
              <a:t>Living document (continuously updated)</a:t>
            </a:r>
          </a:p>
          <a:p>
            <a:pPr marL="0" indent="0">
              <a:buNone/>
            </a:pPr>
            <a:r>
              <a:rPr lang="en-US" sz="2200" dirty="0"/>
              <a:t>Applicable to: Monitoring study, short field study, analysis, others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B805CB-CC5F-2DE5-48AB-B6BA063D3612}"/>
              </a:ext>
            </a:extLst>
          </p:cNvPr>
          <p:cNvSpPr/>
          <p:nvPr/>
        </p:nvSpPr>
        <p:spPr>
          <a:xfrm>
            <a:off x="6353061" y="4948644"/>
            <a:ext cx="5429723" cy="132556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99140-94CF-FB51-BDC7-39D3B274246D}"/>
              </a:ext>
            </a:extLst>
          </p:cNvPr>
          <p:cNvSpPr txBox="1"/>
          <p:nvPr/>
        </p:nvSpPr>
        <p:spPr>
          <a:xfrm>
            <a:off x="6493021" y="5106691"/>
            <a:ext cx="5112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IEP Data Management Plan Template (ca.gov)</a:t>
            </a:r>
            <a:endParaRPr lang="en-US" dirty="0"/>
          </a:p>
          <a:p>
            <a:r>
              <a:rPr lang="en-US" dirty="0"/>
              <a:t>See example </a:t>
            </a:r>
            <a:r>
              <a:rPr lang="en-US" dirty="0">
                <a:hlinkClick r:id="rId4"/>
              </a:rPr>
              <a:t>IEP Data Management Plans (ca.gov)</a:t>
            </a:r>
            <a:endParaRPr lang="en-US" dirty="0"/>
          </a:p>
          <a:p>
            <a:r>
              <a:rPr lang="en-US" dirty="0"/>
              <a:t>See additional </a:t>
            </a:r>
            <a:r>
              <a:rPr lang="en-US" dirty="0">
                <a:hlinkClick r:id="rId5"/>
              </a:rPr>
              <a:t>Data Management Planning</a:t>
            </a:r>
            <a:endParaRPr lang="en-US" dirty="0"/>
          </a:p>
        </p:txBody>
      </p:sp>
      <p:pic>
        <p:nvPicPr>
          <p:cNvPr id="5" name="Picture 4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2DA1E407-95B2-4D76-897E-8B4DB82E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1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D6C289-B41D-F9AA-58B7-093920006DDB}"/>
              </a:ext>
            </a:extLst>
          </p:cNvPr>
          <p:cNvSpPr/>
          <p:nvPr/>
        </p:nvSpPr>
        <p:spPr>
          <a:xfrm>
            <a:off x="675608" y="1531481"/>
            <a:ext cx="10427821" cy="440278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0326A-D9C8-D5A8-A31A-137DFF5A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Data Management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9C03-AB7A-8547-9576-956E48359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78616" cy="3982324"/>
          </a:xfrm>
        </p:spPr>
        <p:txBody>
          <a:bodyPr>
            <a:noAutofit/>
          </a:bodyPr>
          <a:lstStyle/>
          <a:p>
            <a:r>
              <a:rPr lang="en-US" sz="1800" dirty="0"/>
              <a:t>Principal Investigator and Point of Contact</a:t>
            </a:r>
          </a:p>
          <a:p>
            <a:r>
              <a:rPr lang="en-US" sz="1800" dirty="0"/>
              <a:t>Description of data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/>
                </a:solidFill>
              </a:rPr>
              <a:t>[source of data, how it is being acquired, collection methods, scale of data]</a:t>
            </a:r>
          </a:p>
          <a:p>
            <a:r>
              <a:rPr lang="en-US" sz="1800" dirty="0"/>
              <a:t>Data processing </a:t>
            </a:r>
            <a:r>
              <a:rPr lang="en-US" sz="1800" dirty="0">
                <a:solidFill>
                  <a:schemeClr val="accent5"/>
                </a:solidFill>
              </a:rPr>
              <a:t>[how data are processed, relevant workflows]</a:t>
            </a:r>
          </a:p>
          <a:p>
            <a:r>
              <a:rPr lang="en-US" sz="1800" dirty="0"/>
              <a:t>Quality assurance and control </a:t>
            </a:r>
            <a:r>
              <a:rPr lang="en-US" sz="1800" dirty="0">
                <a:solidFill>
                  <a:schemeClr val="accent5"/>
                </a:solidFill>
              </a:rPr>
              <a:t>[brief procedures for ensuring data quality]</a:t>
            </a:r>
          </a:p>
          <a:p>
            <a:r>
              <a:rPr lang="en-US" sz="1800" dirty="0"/>
              <a:t>Formats </a:t>
            </a:r>
            <a:r>
              <a:rPr lang="en-US" sz="1800" dirty="0">
                <a:solidFill>
                  <a:schemeClr val="accent5"/>
                </a:solidFill>
              </a:rPr>
              <a:t>[data format, necessary software]</a:t>
            </a:r>
            <a:endParaRPr lang="en-US" sz="1800" dirty="0"/>
          </a:p>
          <a:p>
            <a:r>
              <a:rPr lang="en-US" sz="1800" dirty="0"/>
              <a:t>Metadata </a:t>
            </a:r>
            <a:r>
              <a:rPr lang="en-US" sz="1800" dirty="0">
                <a:solidFill>
                  <a:schemeClr val="accent5"/>
                </a:solidFill>
              </a:rPr>
              <a:t>[how to access metadata, metadata standards]</a:t>
            </a:r>
          </a:p>
          <a:p>
            <a:r>
              <a:rPr lang="en-US" sz="1800" dirty="0"/>
              <a:t>Data storage and backup, security </a:t>
            </a:r>
            <a:r>
              <a:rPr lang="en-US" sz="1800" dirty="0">
                <a:solidFill>
                  <a:schemeClr val="accent5"/>
                </a:solidFill>
              </a:rPr>
              <a:t>[short-term storage and backup procedures, software, security]</a:t>
            </a:r>
          </a:p>
          <a:p>
            <a:r>
              <a:rPr lang="en-US" sz="1800" dirty="0"/>
              <a:t>Data preservation/archiving </a:t>
            </a:r>
            <a:r>
              <a:rPr lang="en-US" sz="1800" dirty="0">
                <a:solidFill>
                  <a:schemeClr val="accent5"/>
                </a:solidFill>
              </a:rPr>
              <a:t>[long-term archiving, preservation, succession plans]</a:t>
            </a:r>
          </a:p>
          <a:p>
            <a:r>
              <a:rPr lang="en-US" sz="1800" dirty="0"/>
              <a:t>Access and sharing </a:t>
            </a:r>
            <a:r>
              <a:rPr lang="en-US" sz="1800" dirty="0">
                <a:solidFill>
                  <a:schemeClr val="accent5"/>
                </a:solidFill>
              </a:rPr>
              <a:t>[How and where data will be shared, timeframe/frequency for sharing and publishing]</a:t>
            </a:r>
          </a:p>
          <a:p>
            <a:r>
              <a:rPr lang="en-US" sz="1800" dirty="0"/>
              <a:t>Rights and requirements </a:t>
            </a:r>
            <a:r>
              <a:rPr lang="en-US" sz="1800" dirty="0">
                <a:solidFill>
                  <a:schemeClr val="accent5"/>
                </a:solidFill>
              </a:rPr>
              <a:t>[Instructions or link for rights, requirements for data use]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122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F7E7-7B05-1C07-9916-C16B7F25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25ADEF4-33D3-683D-1EEC-ACACD01AD597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rgbClr val="FFC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935AF-3F5A-EEF2-731E-4B3D6958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Acquire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B4B5276-4AE3-83C1-447B-F7D6031B3284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5D35648-9156-D32E-B689-A9B216EA5867}"/>
              </a:ext>
            </a:extLst>
          </p:cNvPr>
          <p:cNvCxnSpPr/>
          <p:nvPr/>
        </p:nvCxnSpPr>
        <p:spPr>
          <a:xfrm>
            <a:off x="886409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873071-F09C-91F1-A294-C4039C602F4A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13FF93-6B2A-50B1-4BEE-93A2113F8200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pic>
        <p:nvPicPr>
          <p:cNvPr id="7" name="Picture 6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ED7C71D2-13A0-5C13-13E5-5F79F119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7EFD43-0BBA-22CC-68ED-9B7034D4230D}"/>
              </a:ext>
            </a:extLst>
          </p:cNvPr>
          <p:cNvSpPr txBox="1">
            <a:spLocks/>
          </p:cNvSpPr>
          <p:nvPr/>
        </p:nvSpPr>
        <p:spPr>
          <a:xfrm>
            <a:off x="886409" y="3770786"/>
            <a:ext cx="3566125" cy="986562"/>
          </a:xfrm>
          <a:custGeom>
            <a:avLst/>
            <a:gdLst>
              <a:gd name="connsiteX0" fmla="*/ 0 w 3566125"/>
              <a:gd name="connsiteY0" fmla="*/ 0 h 986562"/>
              <a:gd name="connsiteX1" fmla="*/ 558693 w 3566125"/>
              <a:gd name="connsiteY1" fmla="*/ 0 h 986562"/>
              <a:gd name="connsiteX2" fmla="*/ 1046063 w 3566125"/>
              <a:gd name="connsiteY2" fmla="*/ 0 h 986562"/>
              <a:gd name="connsiteX3" fmla="*/ 1569095 w 3566125"/>
              <a:gd name="connsiteY3" fmla="*/ 0 h 986562"/>
              <a:gd name="connsiteX4" fmla="*/ 2199110 w 3566125"/>
              <a:gd name="connsiteY4" fmla="*/ 0 h 986562"/>
              <a:gd name="connsiteX5" fmla="*/ 2757803 w 3566125"/>
              <a:gd name="connsiteY5" fmla="*/ 0 h 986562"/>
              <a:gd name="connsiteX6" fmla="*/ 3566125 w 3566125"/>
              <a:gd name="connsiteY6" fmla="*/ 0 h 986562"/>
              <a:gd name="connsiteX7" fmla="*/ 3566125 w 3566125"/>
              <a:gd name="connsiteY7" fmla="*/ 503147 h 986562"/>
              <a:gd name="connsiteX8" fmla="*/ 3566125 w 3566125"/>
              <a:gd name="connsiteY8" fmla="*/ 986562 h 986562"/>
              <a:gd name="connsiteX9" fmla="*/ 2971771 w 3566125"/>
              <a:gd name="connsiteY9" fmla="*/ 986562 h 986562"/>
              <a:gd name="connsiteX10" fmla="*/ 2448739 w 3566125"/>
              <a:gd name="connsiteY10" fmla="*/ 986562 h 986562"/>
              <a:gd name="connsiteX11" fmla="*/ 1783063 w 3566125"/>
              <a:gd name="connsiteY11" fmla="*/ 986562 h 986562"/>
              <a:gd name="connsiteX12" fmla="*/ 1224370 w 3566125"/>
              <a:gd name="connsiteY12" fmla="*/ 986562 h 986562"/>
              <a:gd name="connsiteX13" fmla="*/ 736999 w 3566125"/>
              <a:gd name="connsiteY13" fmla="*/ 986562 h 986562"/>
              <a:gd name="connsiteX14" fmla="*/ 0 w 3566125"/>
              <a:gd name="connsiteY14" fmla="*/ 986562 h 986562"/>
              <a:gd name="connsiteX15" fmla="*/ 0 w 3566125"/>
              <a:gd name="connsiteY15" fmla="*/ 513012 h 986562"/>
              <a:gd name="connsiteX16" fmla="*/ 0 w 3566125"/>
              <a:gd name="connsiteY16" fmla="*/ 0 h 9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66125" h="986562" fill="none" extrusionOk="0">
                <a:moveTo>
                  <a:pt x="0" y="0"/>
                </a:moveTo>
                <a:cubicBezTo>
                  <a:pt x="158641" y="-11119"/>
                  <a:pt x="358151" y="-3282"/>
                  <a:pt x="558693" y="0"/>
                </a:cubicBezTo>
                <a:cubicBezTo>
                  <a:pt x="759235" y="3282"/>
                  <a:pt x="849065" y="16287"/>
                  <a:pt x="1046063" y="0"/>
                </a:cubicBezTo>
                <a:cubicBezTo>
                  <a:pt x="1243061" y="-16287"/>
                  <a:pt x="1336061" y="16770"/>
                  <a:pt x="1569095" y="0"/>
                </a:cubicBezTo>
                <a:cubicBezTo>
                  <a:pt x="1802129" y="-16770"/>
                  <a:pt x="2060131" y="-28837"/>
                  <a:pt x="2199110" y="0"/>
                </a:cubicBezTo>
                <a:cubicBezTo>
                  <a:pt x="2338089" y="28837"/>
                  <a:pt x="2559914" y="23288"/>
                  <a:pt x="2757803" y="0"/>
                </a:cubicBezTo>
                <a:cubicBezTo>
                  <a:pt x="2955692" y="-23288"/>
                  <a:pt x="3198887" y="16534"/>
                  <a:pt x="3566125" y="0"/>
                </a:cubicBezTo>
                <a:cubicBezTo>
                  <a:pt x="3572633" y="134902"/>
                  <a:pt x="3583347" y="313341"/>
                  <a:pt x="3566125" y="503147"/>
                </a:cubicBezTo>
                <a:cubicBezTo>
                  <a:pt x="3548903" y="692953"/>
                  <a:pt x="3557032" y="785610"/>
                  <a:pt x="3566125" y="986562"/>
                </a:cubicBezTo>
                <a:cubicBezTo>
                  <a:pt x="3412396" y="964154"/>
                  <a:pt x="3203142" y="971450"/>
                  <a:pt x="2971771" y="986562"/>
                </a:cubicBezTo>
                <a:cubicBezTo>
                  <a:pt x="2740400" y="1001674"/>
                  <a:pt x="2694742" y="1009858"/>
                  <a:pt x="2448739" y="986562"/>
                </a:cubicBezTo>
                <a:cubicBezTo>
                  <a:pt x="2202736" y="963266"/>
                  <a:pt x="1940965" y="1018736"/>
                  <a:pt x="1783063" y="986562"/>
                </a:cubicBezTo>
                <a:cubicBezTo>
                  <a:pt x="1625161" y="954388"/>
                  <a:pt x="1372438" y="962581"/>
                  <a:pt x="1224370" y="986562"/>
                </a:cubicBezTo>
                <a:cubicBezTo>
                  <a:pt x="1076302" y="1010543"/>
                  <a:pt x="965569" y="1008860"/>
                  <a:pt x="736999" y="986562"/>
                </a:cubicBezTo>
                <a:cubicBezTo>
                  <a:pt x="508429" y="964264"/>
                  <a:pt x="207164" y="975546"/>
                  <a:pt x="0" y="986562"/>
                </a:cubicBezTo>
                <a:cubicBezTo>
                  <a:pt x="-5409" y="759125"/>
                  <a:pt x="8258" y="703437"/>
                  <a:pt x="0" y="513012"/>
                </a:cubicBezTo>
                <a:cubicBezTo>
                  <a:pt x="-8258" y="322587"/>
                  <a:pt x="-5469" y="106149"/>
                  <a:pt x="0" y="0"/>
                </a:cubicBezTo>
                <a:close/>
              </a:path>
              <a:path w="3566125" h="986562" stroke="0" extrusionOk="0">
                <a:moveTo>
                  <a:pt x="0" y="0"/>
                </a:moveTo>
                <a:cubicBezTo>
                  <a:pt x="179732" y="-19119"/>
                  <a:pt x="361429" y="-19594"/>
                  <a:pt x="558693" y="0"/>
                </a:cubicBezTo>
                <a:cubicBezTo>
                  <a:pt x="755957" y="19594"/>
                  <a:pt x="939029" y="-419"/>
                  <a:pt x="1046063" y="0"/>
                </a:cubicBezTo>
                <a:cubicBezTo>
                  <a:pt x="1153097" y="419"/>
                  <a:pt x="1562079" y="-25563"/>
                  <a:pt x="1711740" y="0"/>
                </a:cubicBezTo>
                <a:cubicBezTo>
                  <a:pt x="1861401" y="25563"/>
                  <a:pt x="2103859" y="-9158"/>
                  <a:pt x="2270433" y="0"/>
                </a:cubicBezTo>
                <a:cubicBezTo>
                  <a:pt x="2437007" y="9158"/>
                  <a:pt x="2686272" y="-27056"/>
                  <a:pt x="2829126" y="0"/>
                </a:cubicBezTo>
                <a:cubicBezTo>
                  <a:pt x="2971980" y="27056"/>
                  <a:pt x="3275832" y="10913"/>
                  <a:pt x="3566125" y="0"/>
                </a:cubicBezTo>
                <a:cubicBezTo>
                  <a:pt x="3577221" y="186795"/>
                  <a:pt x="3553049" y="365248"/>
                  <a:pt x="3566125" y="473550"/>
                </a:cubicBezTo>
                <a:cubicBezTo>
                  <a:pt x="3579202" y="581852"/>
                  <a:pt x="3562902" y="854424"/>
                  <a:pt x="3566125" y="986562"/>
                </a:cubicBezTo>
                <a:cubicBezTo>
                  <a:pt x="3344307" y="975274"/>
                  <a:pt x="3193563" y="978071"/>
                  <a:pt x="3043093" y="986562"/>
                </a:cubicBezTo>
                <a:cubicBezTo>
                  <a:pt x="2892623" y="995053"/>
                  <a:pt x="2720577" y="1008702"/>
                  <a:pt x="2448739" y="986562"/>
                </a:cubicBezTo>
                <a:cubicBezTo>
                  <a:pt x="2176901" y="964422"/>
                  <a:pt x="2099667" y="991621"/>
                  <a:pt x="1854385" y="986562"/>
                </a:cubicBezTo>
                <a:cubicBezTo>
                  <a:pt x="1609103" y="981503"/>
                  <a:pt x="1562798" y="989489"/>
                  <a:pt x="1295692" y="986562"/>
                </a:cubicBezTo>
                <a:cubicBezTo>
                  <a:pt x="1028586" y="983635"/>
                  <a:pt x="868090" y="960695"/>
                  <a:pt x="630015" y="986562"/>
                </a:cubicBezTo>
                <a:cubicBezTo>
                  <a:pt x="391940" y="1012429"/>
                  <a:pt x="306294" y="973745"/>
                  <a:pt x="0" y="986562"/>
                </a:cubicBezTo>
                <a:cubicBezTo>
                  <a:pt x="-18372" y="880957"/>
                  <a:pt x="15993" y="690974"/>
                  <a:pt x="0" y="513012"/>
                </a:cubicBezTo>
                <a:cubicBezTo>
                  <a:pt x="-15993" y="335050"/>
                  <a:pt x="19681" y="109315"/>
                  <a:pt x="0" y="0"/>
                </a:cubicBezTo>
                <a:close/>
              </a:path>
            </a:pathLst>
          </a:custGeom>
          <a:ln w="1270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Collect new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Use, transform existing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2" name="Picture 11" descr="A group of men fishing in the water&#10;&#10;Description automatically generated">
            <a:extLst>
              <a:ext uri="{FF2B5EF4-FFF2-40B4-BE49-F238E27FC236}">
                <a16:creationId xmlns:a16="http://schemas.microsoft.com/office/drawing/2014/main" id="{2D95283F-DCAB-834F-6012-38A7DB8F2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510" y="4064877"/>
            <a:ext cx="2535143" cy="1901357"/>
          </a:xfrm>
          <a:prstGeom prst="rect">
            <a:avLst/>
          </a:prstGeom>
        </p:spPr>
      </p:pic>
      <p:pic>
        <p:nvPicPr>
          <p:cNvPr id="5" name="Picture 4" descr="A person measuring a fish&#10;&#10;Description automatically generated">
            <a:extLst>
              <a:ext uri="{FF2B5EF4-FFF2-40B4-BE49-F238E27FC236}">
                <a16:creationId xmlns:a16="http://schemas.microsoft.com/office/drawing/2014/main" id="{F22301FD-6C4E-78E4-6EBD-DCFC883E3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793" y="4064877"/>
            <a:ext cx="2968993" cy="22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6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47B3D-188D-9D24-396D-DC117D785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DC95A49-DBB8-3685-F754-1F952550DEA9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B057E-1D47-91C0-0988-FAEA303A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Maintain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4155D96-1C55-9564-9988-BFFE698B7ED6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4F761A0-6CBA-5E75-7DE3-D165B5542539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28EC7D4-868C-3850-B672-F0B1372C9868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2D68CC-1D33-C579-83AB-153E30B4B640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6EBC95-320F-B0F0-E98B-32D042E7DE3E}"/>
              </a:ext>
            </a:extLst>
          </p:cNvPr>
          <p:cNvSpPr txBox="1">
            <a:spLocks/>
          </p:cNvSpPr>
          <p:nvPr/>
        </p:nvSpPr>
        <p:spPr>
          <a:xfrm>
            <a:off x="292174" y="4220735"/>
            <a:ext cx="3892419" cy="2116495"/>
          </a:xfrm>
          <a:custGeom>
            <a:avLst/>
            <a:gdLst>
              <a:gd name="connsiteX0" fmla="*/ 0 w 3892419"/>
              <a:gd name="connsiteY0" fmla="*/ 0 h 2116495"/>
              <a:gd name="connsiteX1" fmla="*/ 609812 w 3892419"/>
              <a:gd name="connsiteY1" fmla="*/ 0 h 2116495"/>
              <a:gd name="connsiteX2" fmla="*/ 1180700 w 3892419"/>
              <a:gd name="connsiteY2" fmla="*/ 0 h 2116495"/>
              <a:gd name="connsiteX3" fmla="*/ 1868361 w 3892419"/>
              <a:gd name="connsiteY3" fmla="*/ 0 h 2116495"/>
              <a:gd name="connsiteX4" fmla="*/ 2517098 w 3892419"/>
              <a:gd name="connsiteY4" fmla="*/ 0 h 2116495"/>
              <a:gd name="connsiteX5" fmla="*/ 3165834 w 3892419"/>
              <a:gd name="connsiteY5" fmla="*/ 0 h 2116495"/>
              <a:gd name="connsiteX6" fmla="*/ 3892419 w 3892419"/>
              <a:gd name="connsiteY6" fmla="*/ 0 h 2116495"/>
              <a:gd name="connsiteX7" fmla="*/ 3892419 w 3892419"/>
              <a:gd name="connsiteY7" fmla="*/ 550289 h 2116495"/>
              <a:gd name="connsiteX8" fmla="*/ 3892419 w 3892419"/>
              <a:gd name="connsiteY8" fmla="*/ 1037083 h 2116495"/>
              <a:gd name="connsiteX9" fmla="*/ 3892419 w 3892419"/>
              <a:gd name="connsiteY9" fmla="*/ 1587371 h 2116495"/>
              <a:gd name="connsiteX10" fmla="*/ 3892419 w 3892419"/>
              <a:gd name="connsiteY10" fmla="*/ 2116495 h 2116495"/>
              <a:gd name="connsiteX11" fmla="*/ 3204758 w 3892419"/>
              <a:gd name="connsiteY11" fmla="*/ 2116495 h 2116495"/>
              <a:gd name="connsiteX12" fmla="*/ 2517098 w 3892419"/>
              <a:gd name="connsiteY12" fmla="*/ 2116495 h 2116495"/>
              <a:gd name="connsiteX13" fmla="*/ 1790513 w 3892419"/>
              <a:gd name="connsiteY13" fmla="*/ 2116495 h 2116495"/>
              <a:gd name="connsiteX14" fmla="*/ 1180700 w 3892419"/>
              <a:gd name="connsiteY14" fmla="*/ 2116495 h 2116495"/>
              <a:gd name="connsiteX15" fmla="*/ 0 w 3892419"/>
              <a:gd name="connsiteY15" fmla="*/ 2116495 h 2116495"/>
              <a:gd name="connsiteX16" fmla="*/ 0 w 3892419"/>
              <a:gd name="connsiteY16" fmla="*/ 1629701 h 2116495"/>
              <a:gd name="connsiteX17" fmla="*/ 0 w 3892419"/>
              <a:gd name="connsiteY17" fmla="*/ 1100577 h 2116495"/>
              <a:gd name="connsiteX18" fmla="*/ 0 w 3892419"/>
              <a:gd name="connsiteY18" fmla="*/ 550289 h 2116495"/>
              <a:gd name="connsiteX19" fmla="*/ 0 w 3892419"/>
              <a:gd name="connsiteY19" fmla="*/ 0 h 2116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92419" h="2116495" fill="none" extrusionOk="0">
                <a:moveTo>
                  <a:pt x="0" y="0"/>
                </a:moveTo>
                <a:cubicBezTo>
                  <a:pt x="192784" y="-21994"/>
                  <a:pt x="330709" y="16595"/>
                  <a:pt x="609812" y="0"/>
                </a:cubicBezTo>
                <a:cubicBezTo>
                  <a:pt x="888915" y="-16595"/>
                  <a:pt x="911509" y="-16199"/>
                  <a:pt x="1180700" y="0"/>
                </a:cubicBezTo>
                <a:cubicBezTo>
                  <a:pt x="1449891" y="16199"/>
                  <a:pt x="1529262" y="-17527"/>
                  <a:pt x="1868361" y="0"/>
                </a:cubicBezTo>
                <a:cubicBezTo>
                  <a:pt x="2207460" y="17527"/>
                  <a:pt x="2246272" y="-30861"/>
                  <a:pt x="2517098" y="0"/>
                </a:cubicBezTo>
                <a:cubicBezTo>
                  <a:pt x="2787924" y="30861"/>
                  <a:pt x="2953660" y="19266"/>
                  <a:pt x="3165834" y="0"/>
                </a:cubicBezTo>
                <a:cubicBezTo>
                  <a:pt x="3378008" y="-19266"/>
                  <a:pt x="3720927" y="-14124"/>
                  <a:pt x="3892419" y="0"/>
                </a:cubicBezTo>
                <a:cubicBezTo>
                  <a:pt x="3912707" y="177536"/>
                  <a:pt x="3884388" y="421107"/>
                  <a:pt x="3892419" y="550289"/>
                </a:cubicBezTo>
                <a:cubicBezTo>
                  <a:pt x="3900450" y="679471"/>
                  <a:pt x="3868949" y="869514"/>
                  <a:pt x="3892419" y="1037083"/>
                </a:cubicBezTo>
                <a:cubicBezTo>
                  <a:pt x="3915889" y="1204652"/>
                  <a:pt x="3878635" y="1376487"/>
                  <a:pt x="3892419" y="1587371"/>
                </a:cubicBezTo>
                <a:cubicBezTo>
                  <a:pt x="3906203" y="1798255"/>
                  <a:pt x="3884382" y="1945234"/>
                  <a:pt x="3892419" y="2116495"/>
                </a:cubicBezTo>
                <a:cubicBezTo>
                  <a:pt x="3743834" y="2130939"/>
                  <a:pt x="3461371" y="2120962"/>
                  <a:pt x="3204758" y="2116495"/>
                </a:cubicBezTo>
                <a:cubicBezTo>
                  <a:pt x="2948145" y="2112028"/>
                  <a:pt x="2769272" y="2135209"/>
                  <a:pt x="2517098" y="2116495"/>
                </a:cubicBezTo>
                <a:cubicBezTo>
                  <a:pt x="2264924" y="2097781"/>
                  <a:pt x="2030239" y="2110813"/>
                  <a:pt x="1790513" y="2116495"/>
                </a:cubicBezTo>
                <a:cubicBezTo>
                  <a:pt x="1550787" y="2122177"/>
                  <a:pt x="1436460" y="2116615"/>
                  <a:pt x="1180700" y="2116495"/>
                </a:cubicBezTo>
                <a:cubicBezTo>
                  <a:pt x="924940" y="2116375"/>
                  <a:pt x="317553" y="2132364"/>
                  <a:pt x="0" y="2116495"/>
                </a:cubicBezTo>
                <a:cubicBezTo>
                  <a:pt x="1422" y="1961896"/>
                  <a:pt x="-2043" y="1796698"/>
                  <a:pt x="0" y="1629701"/>
                </a:cubicBezTo>
                <a:cubicBezTo>
                  <a:pt x="2043" y="1462704"/>
                  <a:pt x="-10865" y="1244211"/>
                  <a:pt x="0" y="1100577"/>
                </a:cubicBezTo>
                <a:cubicBezTo>
                  <a:pt x="10865" y="956943"/>
                  <a:pt x="15249" y="785011"/>
                  <a:pt x="0" y="550289"/>
                </a:cubicBezTo>
                <a:cubicBezTo>
                  <a:pt x="-15249" y="315567"/>
                  <a:pt x="9735" y="151613"/>
                  <a:pt x="0" y="0"/>
                </a:cubicBezTo>
                <a:close/>
              </a:path>
              <a:path w="3892419" h="2116495" stroke="0" extrusionOk="0">
                <a:moveTo>
                  <a:pt x="0" y="0"/>
                </a:moveTo>
                <a:cubicBezTo>
                  <a:pt x="188435" y="-16385"/>
                  <a:pt x="322986" y="13178"/>
                  <a:pt x="609812" y="0"/>
                </a:cubicBezTo>
                <a:cubicBezTo>
                  <a:pt x="896638" y="-13178"/>
                  <a:pt x="998286" y="25512"/>
                  <a:pt x="1141776" y="0"/>
                </a:cubicBezTo>
                <a:cubicBezTo>
                  <a:pt x="1285266" y="-25512"/>
                  <a:pt x="1589486" y="28338"/>
                  <a:pt x="1868361" y="0"/>
                </a:cubicBezTo>
                <a:cubicBezTo>
                  <a:pt x="2147237" y="-28338"/>
                  <a:pt x="2289992" y="-12388"/>
                  <a:pt x="2478173" y="0"/>
                </a:cubicBezTo>
                <a:cubicBezTo>
                  <a:pt x="2666354" y="12388"/>
                  <a:pt x="2962168" y="186"/>
                  <a:pt x="3087986" y="0"/>
                </a:cubicBezTo>
                <a:cubicBezTo>
                  <a:pt x="3213804" y="-186"/>
                  <a:pt x="3511673" y="22396"/>
                  <a:pt x="3892419" y="0"/>
                </a:cubicBezTo>
                <a:cubicBezTo>
                  <a:pt x="3875071" y="141145"/>
                  <a:pt x="3899255" y="277217"/>
                  <a:pt x="3892419" y="486794"/>
                </a:cubicBezTo>
                <a:cubicBezTo>
                  <a:pt x="3885583" y="696371"/>
                  <a:pt x="3881419" y="861779"/>
                  <a:pt x="3892419" y="1015918"/>
                </a:cubicBezTo>
                <a:cubicBezTo>
                  <a:pt x="3903419" y="1170057"/>
                  <a:pt x="3891654" y="1291858"/>
                  <a:pt x="3892419" y="1502711"/>
                </a:cubicBezTo>
                <a:cubicBezTo>
                  <a:pt x="3893184" y="1713564"/>
                  <a:pt x="3873075" y="1945228"/>
                  <a:pt x="3892419" y="2116495"/>
                </a:cubicBezTo>
                <a:cubicBezTo>
                  <a:pt x="3674681" y="2124438"/>
                  <a:pt x="3511830" y="2142767"/>
                  <a:pt x="3243683" y="2116495"/>
                </a:cubicBezTo>
                <a:cubicBezTo>
                  <a:pt x="2975536" y="2090223"/>
                  <a:pt x="2823175" y="2123666"/>
                  <a:pt x="2633870" y="2116495"/>
                </a:cubicBezTo>
                <a:cubicBezTo>
                  <a:pt x="2444565" y="2109324"/>
                  <a:pt x="2190787" y="2115447"/>
                  <a:pt x="1907285" y="2116495"/>
                </a:cubicBezTo>
                <a:cubicBezTo>
                  <a:pt x="1623784" y="2117543"/>
                  <a:pt x="1458361" y="2110875"/>
                  <a:pt x="1180700" y="2116495"/>
                </a:cubicBezTo>
                <a:cubicBezTo>
                  <a:pt x="903039" y="2122115"/>
                  <a:pt x="726954" y="2114335"/>
                  <a:pt x="609812" y="2116495"/>
                </a:cubicBezTo>
                <a:cubicBezTo>
                  <a:pt x="492670" y="2118655"/>
                  <a:pt x="298785" y="2144370"/>
                  <a:pt x="0" y="2116495"/>
                </a:cubicBezTo>
                <a:cubicBezTo>
                  <a:pt x="27231" y="1837351"/>
                  <a:pt x="-24628" y="1761595"/>
                  <a:pt x="0" y="1545041"/>
                </a:cubicBezTo>
                <a:cubicBezTo>
                  <a:pt x="24628" y="1328487"/>
                  <a:pt x="18431" y="1201815"/>
                  <a:pt x="0" y="1079412"/>
                </a:cubicBezTo>
                <a:cubicBezTo>
                  <a:pt x="-18431" y="957009"/>
                  <a:pt x="17693" y="747680"/>
                  <a:pt x="0" y="592619"/>
                </a:cubicBezTo>
                <a:cubicBezTo>
                  <a:pt x="-17693" y="437558"/>
                  <a:pt x="-13784" y="188335"/>
                  <a:pt x="0" y="0"/>
                </a:cubicBezTo>
                <a:close/>
              </a:path>
            </a:pathLst>
          </a:custGeom>
          <a:ln w="12700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Database management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Check data (QA/QC)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Record/ load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Rename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Combine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Convert data into useable format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16D9F-AA07-D543-59F4-64F6FC009F7B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data</a:t>
            </a:r>
          </a:p>
        </p:txBody>
      </p:sp>
      <p:pic>
        <p:nvPicPr>
          <p:cNvPr id="10" name="Picture 9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7F3E0628-6D99-16B8-2A52-B75B7A57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FFCAA9-1BB9-821E-6244-74D324FEA1A3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pic>
        <p:nvPicPr>
          <p:cNvPr id="3074" name="Picture 2" descr="trimble unit | New York State Parks and Historic Sites Blog">
            <a:extLst>
              <a:ext uri="{FF2B5EF4-FFF2-40B4-BE49-F238E27FC236}">
                <a16:creationId xmlns:a16="http://schemas.microsoft.com/office/drawing/2014/main" id="{F51AAFFF-FD83-716B-9E39-D64F6565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25" y="4139506"/>
            <a:ext cx="2389888" cy="18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B07C6-54BA-F420-5DDC-D23871667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01"/>
          <a:stretch/>
        </p:blipFill>
        <p:spPr>
          <a:xfrm>
            <a:off x="6807945" y="3367954"/>
            <a:ext cx="5258297" cy="296927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DABC21-0680-2120-4DBB-B56C21F09B65}"/>
              </a:ext>
            </a:extLst>
          </p:cNvPr>
          <p:cNvSpPr/>
          <p:nvPr/>
        </p:nvSpPr>
        <p:spPr>
          <a:xfrm>
            <a:off x="6613295" y="4861711"/>
            <a:ext cx="389299" cy="2897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1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71A4-D798-95D5-25A9-E1BA44274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8FAEB18-9F9E-217F-E618-EF7DCA940983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1D7C-3E03-F957-4554-DE251A6D3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Maintain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7903B4D-AA19-C325-12DE-E7EAB6D8B9E6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E0D86B-F082-84C5-B776-58C7541AEC56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2BBD61D-5F84-EA9F-1DD1-5ADF2D38813F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5CF80D-A9DB-8541-B229-891AFBB55C6F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495DBB-C868-2A84-AA82-B65C94EE3F2A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B6E248-931E-647D-600F-2EB547256788}"/>
              </a:ext>
            </a:extLst>
          </p:cNvPr>
          <p:cNvSpPr txBox="1">
            <a:spLocks/>
          </p:cNvSpPr>
          <p:nvPr/>
        </p:nvSpPr>
        <p:spPr>
          <a:xfrm>
            <a:off x="6405651" y="3267971"/>
            <a:ext cx="4433595" cy="1383931"/>
          </a:xfrm>
          <a:custGeom>
            <a:avLst/>
            <a:gdLst>
              <a:gd name="connsiteX0" fmla="*/ 0 w 4433595"/>
              <a:gd name="connsiteY0" fmla="*/ 0 h 1383931"/>
              <a:gd name="connsiteX1" fmla="*/ 544699 w 4433595"/>
              <a:gd name="connsiteY1" fmla="*/ 0 h 1383931"/>
              <a:gd name="connsiteX2" fmla="*/ 1222405 w 4433595"/>
              <a:gd name="connsiteY2" fmla="*/ 0 h 1383931"/>
              <a:gd name="connsiteX3" fmla="*/ 1811440 w 4433595"/>
              <a:gd name="connsiteY3" fmla="*/ 0 h 1383931"/>
              <a:gd name="connsiteX4" fmla="*/ 2356139 w 4433595"/>
              <a:gd name="connsiteY4" fmla="*/ 0 h 1383931"/>
              <a:gd name="connsiteX5" fmla="*/ 3033846 w 4433595"/>
              <a:gd name="connsiteY5" fmla="*/ 0 h 1383931"/>
              <a:gd name="connsiteX6" fmla="*/ 3667216 w 4433595"/>
              <a:gd name="connsiteY6" fmla="*/ 0 h 1383931"/>
              <a:gd name="connsiteX7" fmla="*/ 4433595 w 4433595"/>
              <a:gd name="connsiteY7" fmla="*/ 0 h 1383931"/>
              <a:gd name="connsiteX8" fmla="*/ 4433595 w 4433595"/>
              <a:gd name="connsiteY8" fmla="*/ 719644 h 1383931"/>
              <a:gd name="connsiteX9" fmla="*/ 4433595 w 4433595"/>
              <a:gd name="connsiteY9" fmla="*/ 1383931 h 1383931"/>
              <a:gd name="connsiteX10" fmla="*/ 3888896 w 4433595"/>
              <a:gd name="connsiteY10" fmla="*/ 1383931 h 1383931"/>
              <a:gd name="connsiteX11" fmla="*/ 3388533 w 4433595"/>
              <a:gd name="connsiteY11" fmla="*/ 1383931 h 1383931"/>
              <a:gd name="connsiteX12" fmla="*/ 2710827 w 4433595"/>
              <a:gd name="connsiteY12" fmla="*/ 1383931 h 1383931"/>
              <a:gd name="connsiteX13" fmla="*/ 2166128 w 4433595"/>
              <a:gd name="connsiteY13" fmla="*/ 1383931 h 1383931"/>
              <a:gd name="connsiteX14" fmla="*/ 1488421 w 4433595"/>
              <a:gd name="connsiteY14" fmla="*/ 1383931 h 1383931"/>
              <a:gd name="connsiteX15" fmla="*/ 766379 w 4433595"/>
              <a:gd name="connsiteY15" fmla="*/ 1383931 h 1383931"/>
              <a:gd name="connsiteX16" fmla="*/ 0 w 4433595"/>
              <a:gd name="connsiteY16" fmla="*/ 1383931 h 1383931"/>
              <a:gd name="connsiteX17" fmla="*/ 0 w 4433595"/>
              <a:gd name="connsiteY17" fmla="*/ 664287 h 1383931"/>
              <a:gd name="connsiteX18" fmla="*/ 0 w 4433595"/>
              <a:gd name="connsiteY18" fmla="*/ 0 h 138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33595" h="1383931" fill="none" extrusionOk="0">
                <a:moveTo>
                  <a:pt x="0" y="0"/>
                </a:moveTo>
                <a:cubicBezTo>
                  <a:pt x="200744" y="-7770"/>
                  <a:pt x="280957" y="6383"/>
                  <a:pt x="544699" y="0"/>
                </a:cubicBezTo>
                <a:cubicBezTo>
                  <a:pt x="808441" y="-6383"/>
                  <a:pt x="930759" y="28361"/>
                  <a:pt x="1222405" y="0"/>
                </a:cubicBezTo>
                <a:cubicBezTo>
                  <a:pt x="1514051" y="-28361"/>
                  <a:pt x="1530011" y="25634"/>
                  <a:pt x="1811440" y="0"/>
                </a:cubicBezTo>
                <a:cubicBezTo>
                  <a:pt x="2092870" y="-25634"/>
                  <a:pt x="2162856" y="-10705"/>
                  <a:pt x="2356139" y="0"/>
                </a:cubicBezTo>
                <a:cubicBezTo>
                  <a:pt x="2549422" y="10705"/>
                  <a:pt x="2883923" y="12182"/>
                  <a:pt x="3033846" y="0"/>
                </a:cubicBezTo>
                <a:cubicBezTo>
                  <a:pt x="3183769" y="-12182"/>
                  <a:pt x="3442831" y="-8197"/>
                  <a:pt x="3667216" y="0"/>
                </a:cubicBezTo>
                <a:cubicBezTo>
                  <a:pt x="3891601" y="8197"/>
                  <a:pt x="4144667" y="-465"/>
                  <a:pt x="4433595" y="0"/>
                </a:cubicBezTo>
                <a:cubicBezTo>
                  <a:pt x="4416238" y="216273"/>
                  <a:pt x="4467430" y="451401"/>
                  <a:pt x="4433595" y="719644"/>
                </a:cubicBezTo>
                <a:cubicBezTo>
                  <a:pt x="4399760" y="987887"/>
                  <a:pt x="4428704" y="1250134"/>
                  <a:pt x="4433595" y="1383931"/>
                </a:cubicBezTo>
                <a:cubicBezTo>
                  <a:pt x="4168906" y="1404701"/>
                  <a:pt x="4074961" y="1386200"/>
                  <a:pt x="3888896" y="1383931"/>
                </a:cubicBezTo>
                <a:cubicBezTo>
                  <a:pt x="3702831" y="1381662"/>
                  <a:pt x="3606249" y="1369892"/>
                  <a:pt x="3388533" y="1383931"/>
                </a:cubicBezTo>
                <a:cubicBezTo>
                  <a:pt x="3170817" y="1397970"/>
                  <a:pt x="2870293" y="1409202"/>
                  <a:pt x="2710827" y="1383931"/>
                </a:cubicBezTo>
                <a:cubicBezTo>
                  <a:pt x="2551361" y="1358660"/>
                  <a:pt x="2342069" y="1406725"/>
                  <a:pt x="2166128" y="1383931"/>
                </a:cubicBezTo>
                <a:cubicBezTo>
                  <a:pt x="1990187" y="1361137"/>
                  <a:pt x="1639102" y="1404999"/>
                  <a:pt x="1488421" y="1383931"/>
                </a:cubicBezTo>
                <a:cubicBezTo>
                  <a:pt x="1337740" y="1362863"/>
                  <a:pt x="1043384" y="1415971"/>
                  <a:pt x="766379" y="1383931"/>
                </a:cubicBezTo>
                <a:cubicBezTo>
                  <a:pt x="489374" y="1351891"/>
                  <a:pt x="296533" y="1409994"/>
                  <a:pt x="0" y="1383931"/>
                </a:cubicBezTo>
                <a:cubicBezTo>
                  <a:pt x="17716" y="1217741"/>
                  <a:pt x="4301" y="891834"/>
                  <a:pt x="0" y="664287"/>
                </a:cubicBezTo>
                <a:cubicBezTo>
                  <a:pt x="-4301" y="436740"/>
                  <a:pt x="20121" y="314260"/>
                  <a:pt x="0" y="0"/>
                </a:cubicBezTo>
                <a:close/>
              </a:path>
              <a:path w="4433595" h="1383931" stroke="0" extrusionOk="0">
                <a:moveTo>
                  <a:pt x="0" y="0"/>
                </a:moveTo>
                <a:cubicBezTo>
                  <a:pt x="283262" y="8464"/>
                  <a:pt x="316613" y="-11907"/>
                  <a:pt x="589035" y="0"/>
                </a:cubicBezTo>
                <a:cubicBezTo>
                  <a:pt x="861458" y="11907"/>
                  <a:pt x="909362" y="-18237"/>
                  <a:pt x="1089398" y="0"/>
                </a:cubicBezTo>
                <a:cubicBezTo>
                  <a:pt x="1269434" y="18237"/>
                  <a:pt x="1574121" y="27243"/>
                  <a:pt x="1811440" y="0"/>
                </a:cubicBezTo>
                <a:cubicBezTo>
                  <a:pt x="2048759" y="-27243"/>
                  <a:pt x="2184733" y="-1172"/>
                  <a:pt x="2400475" y="0"/>
                </a:cubicBezTo>
                <a:cubicBezTo>
                  <a:pt x="2616218" y="1172"/>
                  <a:pt x="2856754" y="1269"/>
                  <a:pt x="2989510" y="0"/>
                </a:cubicBezTo>
                <a:cubicBezTo>
                  <a:pt x="3122266" y="-1269"/>
                  <a:pt x="3468357" y="-200"/>
                  <a:pt x="3711552" y="0"/>
                </a:cubicBezTo>
                <a:cubicBezTo>
                  <a:pt x="3954747" y="200"/>
                  <a:pt x="4235364" y="-6913"/>
                  <a:pt x="4433595" y="0"/>
                </a:cubicBezTo>
                <a:cubicBezTo>
                  <a:pt x="4468905" y="260440"/>
                  <a:pt x="4433264" y="542884"/>
                  <a:pt x="4433595" y="719644"/>
                </a:cubicBezTo>
                <a:cubicBezTo>
                  <a:pt x="4433926" y="896404"/>
                  <a:pt x="4419075" y="1210301"/>
                  <a:pt x="4433595" y="1383931"/>
                </a:cubicBezTo>
                <a:cubicBezTo>
                  <a:pt x="4167023" y="1408088"/>
                  <a:pt x="4082913" y="1370645"/>
                  <a:pt x="3888896" y="1383931"/>
                </a:cubicBezTo>
                <a:cubicBezTo>
                  <a:pt x="3694879" y="1397217"/>
                  <a:pt x="3467738" y="1355488"/>
                  <a:pt x="3255525" y="1383931"/>
                </a:cubicBezTo>
                <a:cubicBezTo>
                  <a:pt x="3043312" y="1412374"/>
                  <a:pt x="2832732" y="1411785"/>
                  <a:pt x="2666491" y="1383931"/>
                </a:cubicBezTo>
                <a:cubicBezTo>
                  <a:pt x="2500250" y="1356077"/>
                  <a:pt x="2113530" y="1419832"/>
                  <a:pt x="1944448" y="1383931"/>
                </a:cubicBezTo>
                <a:cubicBezTo>
                  <a:pt x="1775366" y="1348030"/>
                  <a:pt x="1367814" y="1364237"/>
                  <a:pt x="1222405" y="1383931"/>
                </a:cubicBezTo>
                <a:cubicBezTo>
                  <a:pt x="1076996" y="1403625"/>
                  <a:pt x="938847" y="1395927"/>
                  <a:pt x="677707" y="1383931"/>
                </a:cubicBezTo>
                <a:cubicBezTo>
                  <a:pt x="416567" y="1371935"/>
                  <a:pt x="313315" y="1416225"/>
                  <a:pt x="0" y="1383931"/>
                </a:cubicBezTo>
                <a:cubicBezTo>
                  <a:pt x="-17371" y="1175883"/>
                  <a:pt x="12533" y="996577"/>
                  <a:pt x="0" y="664287"/>
                </a:cubicBezTo>
                <a:cubicBezTo>
                  <a:pt x="-12533" y="331997"/>
                  <a:pt x="-30771" y="324207"/>
                  <a:pt x="0" y="0"/>
                </a:cubicBezTo>
                <a:close/>
              </a:path>
            </a:pathLst>
          </a:custGeom>
          <a:ln w="12700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Description of data (equipment, field and lab procedures, parameters)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Document historical changes and each version’s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4BA69E-C5BE-4D15-F360-1FC38018BBF6}"/>
              </a:ext>
            </a:extLst>
          </p:cNvPr>
          <p:cNvSpPr/>
          <p:nvPr/>
        </p:nvSpPr>
        <p:spPr>
          <a:xfrm>
            <a:off x="6518394" y="5052680"/>
            <a:ext cx="4208107" cy="1269811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60DF-F838-740B-E6F8-A36262EEBBA6}"/>
              </a:ext>
            </a:extLst>
          </p:cNvPr>
          <p:cNvSpPr txBox="1"/>
          <p:nvPr/>
        </p:nvSpPr>
        <p:spPr>
          <a:xfrm>
            <a:off x="6644573" y="5215328"/>
            <a:ext cx="3888877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Metadata template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Historical metadata template</a:t>
            </a:r>
            <a:endParaRPr lang="en-US" dirty="0"/>
          </a:p>
          <a:p>
            <a:r>
              <a:rPr lang="en-US" dirty="0"/>
              <a:t>More later in the workshop!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9A399-E441-113E-F441-9044E3701872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data</a:t>
            </a:r>
          </a:p>
        </p:txBody>
      </p:sp>
      <p:pic>
        <p:nvPicPr>
          <p:cNvPr id="10" name="Picture 9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BA4D0EDB-434F-2FA7-E3CE-F967DCAB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C6DE92-76AE-50CC-1157-E3606193410C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696F8-C0E6-3E31-738D-33623102FB96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data (metadata)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46B236-5636-FD03-AFB3-8D5292A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8" y="4819775"/>
            <a:ext cx="2312884" cy="17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D4ABF-DAC3-AE24-3E6A-66E356A18F97}"/>
              </a:ext>
            </a:extLst>
          </p:cNvPr>
          <p:cNvSpPr txBox="1"/>
          <p:nvPr/>
        </p:nvSpPr>
        <p:spPr>
          <a:xfrm>
            <a:off x="369271" y="6192814"/>
            <a:ext cx="231288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https://geoukda.wordpress.com/2011/05/27/progress-update-2/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0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66CA-1F98-3DDE-DEF6-B3DC2D39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73EF8B7-1F9D-8F8B-98DA-B8BB542CBD92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6710-FC13-E69B-B55E-5FB34BD7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Access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391A80F-210A-7B2B-DE18-9591966417EA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DFA877-BA6B-97C9-77E1-EBCF0F8FB6DA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9743981-E8CC-F0F1-E950-B33CCF180C2F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1EB2AC2-174F-F431-6454-091319D8CF4E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8F52DF7-FFF8-3BE5-AC50-0B26FBD05859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76B5E7-70E8-704D-E4F1-3963F3D655FE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C875F281-0915-823C-B2CD-CFA96937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D63068-CDAE-F7FB-A536-8F7A418D5A8B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87969-118D-45B1-9628-B44AA9427929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4C412-789B-FE59-F4C7-8117AF0598F4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874AE-10F1-2895-BA1F-FB3986E13002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Publication of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4D7CB-68F2-03EB-4BDF-0AF3AAE73E5D}"/>
              </a:ext>
            </a:extLst>
          </p:cNvPr>
          <p:cNvSpPr/>
          <p:nvPr/>
        </p:nvSpPr>
        <p:spPr>
          <a:xfrm>
            <a:off x="7539223" y="4006730"/>
            <a:ext cx="4208107" cy="2287439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CBFC1-B8EC-5B73-D3CB-5BDC92F4513D}"/>
              </a:ext>
            </a:extLst>
          </p:cNvPr>
          <p:cNvSpPr txBox="1"/>
          <p:nvPr/>
        </p:nvSpPr>
        <p:spPr>
          <a:xfrm>
            <a:off x="7744943" y="4190424"/>
            <a:ext cx="3903985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Guidelines for Data Publishing and Formatting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Instructions for creating metadata for EDI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EDI Resources for Data Authors</a:t>
            </a:r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EDI Resources for Information Managers</a:t>
            </a:r>
            <a:endParaRPr 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2567AD4-D1F7-662A-9FFB-CF6756727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68" y="4130280"/>
            <a:ext cx="1016408" cy="101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9ABC68-7972-AB6E-BCD5-A39C24A49713}"/>
              </a:ext>
            </a:extLst>
          </p:cNvPr>
          <p:cNvSpPr txBox="1">
            <a:spLocks/>
          </p:cNvSpPr>
          <p:nvPr/>
        </p:nvSpPr>
        <p:spPr>
          <a:xfrm>
            <a:off x="519627" y="4949459"/>
            <a:ext cx="2555118" cy="1574975"/>
          </a:xfrm>
          <a:custGeom>
            <a:avLst/>
            <a:gdLst>
              <a:gd name="connsiteX0" fmla="*/ 0 w 2555118"/>
              <a:gd name="connsiteY0" fmla="*/ 0 h 1574975"/>
              <a:gd name="connsiteX1" fmla="*/ 689882 w 2555118"/>
              <a:gd name="connsiteY1" fmla="*/ 0 h 1574975"/>
              <a:gd name="connsiteX2" fmla="*/ 1354213 w 2555118"/>
              <a:gd name="connsiteY2" fmla="*/ 0 h 1574975"/>
              <a:gd name="connsiteX3" fmla="*/ 2555118 w 2555118"/>
              <a:gd name="connsiteY3" fmla="*/ 0 h 1574975"/>
              <a:gd name="connsiteX4" fmla="*/ 2555118 w 2555118"/>
              <a:gd name="connsiteY4" fmla="*/ 477742 h 1574975"/>
              <a:gd name="connsiteX5" fmla="*/ 2555118 w 2555118"/>
              <a:gd name="connsiteY5" fmla="*/ 1034234 h 1574975"/>
              <a:gd name="connsiteX6" fmla="*/ 2555118 w 2555118"/>
              <a:gd name="connsiteY6" fmla="*/ 1574975 h 1574975"/>
              <a:gd name="connsiteX7" fmla="*/ 1967441 w 2555118"/>
              <a:gd name="connsiteY7" fmla="*/ 1574975 h 1574975"/>
              <a:gd name="connsiteX8" fmla="*/ 1354213 w 2555118"/>
              <a:gd name="connsiteY8" fmla="*/ 1574975 h 1574975"/>
              <a:gd name="connsiteX9" fmla="*/ 792087 w 2555118"/>
              <a:gd name="connsiteY9" fmla="*/ 1574975 h 1574975"/>
              <a:gd name="connsiteX10" fmla="*/ 0 w 2555118"/>
              <a:gd name="connsiteY10" fmla="*/ 1574975 h 1574975"/>
              <a:gd name="connsiteX11" fmla="*/ 0 w 2555118"/>
              <a:gd name="connsiteY11" fmla="*/ 1034234 h 1574975"/>
              <a:gd name="connsiteX12" fmla="*/ 0 w 2555118"/>
              <a:gd name="connsiteY12" fmla="*/ 556491 h 1574975"/>
              <a:gd name="connsiteX13" fmla="*/ 0 w 2555118"/>
              <a:gd name="connsiteY13" fmla="*/ 0 h 157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5118" h="1574975" fill="none" extrusionOk="0">
                <a:moveTo>
                  <a:pt x="0" y="0"/>
                </a:moveTo>
                <a:cubicBezTo>
                  <a:pt x="240532" y="23373"/>
                  <a:pt x="514118" y="18421"/>
                  <a:pt x="689882" y="0"/>
                </a:cubicBezTo>
                <a:cubicBezTo>
                  <a:pt x="865646" y="-18421"/>
                  <a:pt x="1098015" y="8545"/>
                  <a:pt x="1354213" y="0"/>
                </a:cubicBezTo>
                <a:cubicBezTo>
                  <a:pt x="1610411" y="-8545"/>
                  <a:pt x="2044561" y="-28724"/>
                  <a:pt x="2555118" y="0"/>
                </a:cubicBezTo>
                <a:cubicBezTo>
                  <a:pt x="2573846" y="196463"/>
                  <a:pt x="2547674" y="318140"/>
                  <a:pt x="2555118" y="477742"/>
                </a:cubicBezTo>
                <a:cubicBezTo>
                  <a:pt x="2562562" y="637344"/>
                  <a:pt x="2539951" y="758419"/>
                  <a:pt x="2555118" y="1034234"/>
                </a:cubicBezTo>
                <a:cubicBezTo>
                  <a:pt x="2570285" y="1310049"/>
                  <a:pt x="2535939" y="1335245"/>
                  <a:pt x="2555118" y="1574975"/>
                </a:cubicBezTo>
                <a:cubicBezTo>
                  <a:pt x="2378646" y="1565319"/>
                  <a:pt x="2175356" y="1566330"/>
                  <a:pt x="1967441" y="1574975"/>
                </a:cubicBezTo>
                <a:cubicBezTo>
                  <a:pt x="1759526" y="1583620"/>
                  <a:pt x="1557238" y="1597080"/>
                  <a:pt x="1354213" y="1574975"/>
                </a:cubicBezTo>
                <a:cubicBezTo>
                  <a:pt x="1151188" y="1552870"/>
                  <a:pt x="955060" y="1550732"/>
                  <a:pt x="792087" y="1574975"/>
                </a:cubicBezTo>
                <a:cubicBezTo>
                  <a:pt x="629114" y="1599218"/>
                  <a:pt x="273037" y="1559628"/>
                  <a:pt x="0" y="1574975"/>
                </a:cubicBezTo>
                <a:cubicBezTo>
                  <a:pt x="1392" y="1328431"/>
                  <a:pt x="-15283" y="1291012"/>
                  <a:pt x="0" y="1034234"/>
                </a:cubicBezTo>
                <a:cubicBezTo>
                  <a:pt x="15283" y="777456"/>
                  <a:pt x="-11324" y="755436"/>
                  <a:pt x="0" y="556491"/>
                </a:cubicBezTo>
                <a:cubicBezTo>
                  <a:pt x="11324" y="357546"/>
                  <a:pt x="16923" y="127735"/>
                  <a:pt x="0" y="0"/>
                </a:cubicBezTo>
                <a:close/>
              </a:path>
              <a:path w="2555118" h="1574975" stroke="0" extrusionOk="0">
                <a:moveTo>
                  <a:pt x="0" y="0"/>
                </a:moveTo>
                <a:cubicBezTo>
                  <a:pt x="190820" y="-22119"/>
                  <a:pt x="457784" y="-24404"/>
                  <a:pt x="613228" y="0"/>
                </a:cubicBezTo>
                <a:cubicBezTo>
                  <a:pt x="768672" y="24404"/>
                  <a:pt x="993410" y="14160"/>
                  <a:pt x="1175354" y="0"/>
                </a:cubicBezTo>
                <a:cubicBezTo>
                  <a:pt x="1357298" y="-14160"/>
                  <a:pt x="1725083" y="16605"/>
                  <a:pt x="1865236" y="0"/>
                </a:cubicBezTo>
                <a:cubicBezTo>
                  <a:pt x="2005389" y="-16605"/>
                  <a:pt x="2379776" y="31136"/>
                  <a:pt x="2555118" y="0"/>
                </a:cubicBezTo>
                <a:cubicBezTo>
                  <a:pt x="2560804" y="187852"/>
                  <a:pt x="2577355" y="266187"/>
                  <a:pt x="2555118" y="509242"/>
                </a:cubicBezTo>
                <a:cubicBezTo>
                  <a:pt x="2532881" y="752297"/>
                  <a:pt x="2579068" y="806122"/>
                  <a:pt x="2555118" y="1002734"/>
                </a:cubicBezTo>
                <a:cubicBezTo>
                  <a:pt x="2531168" y="1199346"/>
                  <a:pt x="2575058" y="1300734"/>
                  <a:pt x="2555118" y="1574975"/>
                </a:cubicBezTo>
                <a:cubicBezTo>
                  <a:pt x="2252179" y="1562842"/>
                  <a:pt x="2180187" y="1605993"/>
                  <a:pt x="1916339" y="1574975"/>
                </a:cubicBezTo>
                <a:cubicBezTo>
                  <a:pt x="1652491" y="1543957"/>
                  <a:pt x="1532812" y="1590433"/>
                  <a:pt x="1354213" y="1574975"/>
                </a:cubicBezTo>
                <a:cubicBezTo>
                  <a:pt x="1175614" y="1559517"/>
                  <a:pt x="1016434" y="1573548"/>
                  <a:pt x="715433" y="1574975"/>
                </a:cubicBezTo>
                <a:cubicBezTo>
                  <a:pt x="414432" y="1576402"/>
                  <a:pt x="297506" y="1562039"/>
                  <a:pt x="0" y="1574975"/>
                </a:cubicBezTo>
                <a:cubicBezTo>
                  <a:pt x="8949" y="1344357"/>
                  <a:pt x="6112" y="1200291"/>
                  <a:pt x="0" y="1065733"/>
                </a:cubicBezTo>
                <a:cubicBezTo>
                  <a:pt x="-6112" y="931175"/>
                  <a:pt x="23580" y="721673"/>
                  <a:pt x="0" y="556491"/>
                </a:cubicBezTo>
                <a:cubicBezTo>
                  <a:pt x="-23580" y="391309"/>
                  <a:pt x="-24936" y="158013"/>
                  <a:pt x="0" y="0"/>
                </a:cubicBezTo>
                <a:close/>
              </a:path>
            </a:pathLst>
          </a:custGeom>
          <a:ln w="127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Web access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portal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paper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Reports, Manuscripts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9FCCB-0F5D-D39B-6FF5-96D84D934FEE}"/>
              </a:ext>
            </a:extLst>
          </p:cNvPr>
          <p:cNvSpPr/>
          <p:nvPr/>
        </p:nvSpPr>
        <p:spPr>
          <a:xfrm>
            <a:off x="3758361" y="5493279"/>
            <a:ext cx="3191069" cy="577524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413CD-B5A3-8186-12A7-16905AD6C0C9}"/>
              </a:ext>
            </a:extLst>
          </p:cNvPr>
          <p:cNvSpPr txBox="1"/>
          <p:nvPr/>
        </p:nvSpPr>
        <p:spPr>
          <a:xfrm>
            <a:off x="3758361" y="5574013"/>
            <a:ext cx="390398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More later in the workshop!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3F1BE5-7E53-E9F7-0940-2C5CECD89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732" y="831062"/>
            <a:ext cx="3008534" cy="28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3267-9469-3F69-72C3-B6861423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6D7C1D8-467C-5FAB-C619-EFE9BABF123D}"/>
              </a:ext>
            </a:extLst>
          </p:cNvPr>
          <p:cNvSpPr/>
          <p:nvPr/>
        </p:nvSpPr>
        <p:spPr>
          <a:xfrm rot="1800000">
            <a:off x="-1752750" y="-1911099"/>
            <a:ext cx="4544755" cy="5461201"/>
          </a:xfrm>
          <a:prstGeom prst="ellipse">
            <a:avLst/>
          </a:prstGeom>
          <a:solidFill>
            <a:schemeClr val="accent5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96D9-6ADE-4685-F76E-A2EDD29B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53" y="271819"/>
            <a:ext cx="10515600" cy="1325563"/>
          </a:xfrm>
        </p:spPr>
        <p:txBody>
          <a:bodyPr/>
          <a:lstStyle/>
          <a:p>
            <a:r>
              <a:rPr lang="en-US" dirty="0"/>
              <a:t>Evaluate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D6D705-EA2A-5EE8-4ED1-A0B36D0168ED}"/>
              </a:ext>
            </a:extLst>
          </p:cNvPr>
          <p:cNvCxnSpPr/>
          <p:nvPr/>
        </p:nvCxnSpPr>
        <p:spPr>
          <a:xfrm>
            <a:off x="410548" y="2043412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62BAEC7-6C4C-F3EA-9066-A29530711937}"/>
              </a:ext>
            </a:extLst>
          </p:cNvPr>
          <p:cNvCxnSpPr/>
          <p:nvPr/>
        </p:nvCxnSpPr>
        <p:spPr>
          <a:xfrm>
            <a:off x="875524" y="2621910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47EDA33-1D38-08B9-56BF-0FD709EC7C2A}"/>
              </a:ext>
            </a:extLst>
          </p:cNvPr>
          <p:cNvCxnSpPr/>
          <p:nvPr/>
        </p:nvCxnSpPr>
        <p:spPr>
          <a:xfrm>
            <a:off x="1342054" y="320040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9826916-F0CC-4208-9058-3B1C4E5CDA55}"/>
              </a:ext>
            </a:extLst>
          </p:cNvPr>
          <p:cNvCxnSpPr/>
          <p:nvPr/>
        </p:nvCxnSpPr>
        <p:spPr>
          <a:xfrm>
            <a:off x="1817915" y="3779928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DFD6E2F-6ADB-B617-E472-F34EA6C4363D}"/>
              </a:ext>
            </a:extLst>
          </p:cNvPr>
          <p:cNvCxnSpPr/>
          <p:nvPr/>
        </p:nvCxnSpPr>
        <p:spPr>
          <a:xfrm>
            <a:off x="2293776" y="4353181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C080F89-2474-A9AD-E992-F279BB0AF347}"/>
              </a:ext>
            </a:extLst>
          </p:cNvPr>
          <p:cNvCxnSpPr/>
          <p:nvPr/>
        </p:nvCxnSpPr>
        <p:spPr>
          <a:xfrm>
            <a:off x="2769637" y="4939077"/>
            <a:ext cx="951723" cy="57849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CEC52C6-9887-E72E-E00C-0300EE6E58F5}"/>
              </a:ext>
            </a:extLst>
          </p:cNvPr>
          <p:cNvSpPr txBox="1"/>
          <p:nvPr/>
        </p:nvSpPr>
        <p:spPr>
          <a:xfrm>
            <a:off x="1062135" y="2042390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Management Planning</a:t>
            </a:r>
          </a:p>
        </p:txBody>
      </p:sp>
      <p:pic>
        <p:nvPicPr>
          <p:cNvPr id="12" name="Picture 11" descr="Data lifecycle diagram - Plan &gt; Acquire &gt; Maintain &gt; Access &gt; Evaluate &gt; Archive">
            <a:extLst>
              <a:ext uri="{FF2B5EF4-FFF2-40B4-BE49-F238E27FC236}">
                <a16:creationId xmlns:a16="http://schemas.microsoft.com/office/drawing/2014/main" id="{A63BD534-BE96-AD62-2A6B-4C146E3B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617" y="676167"/>
            <a:ext cx="2287439" cy="22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9E30D-0B37-62B4-005E-04714572F015}"/>
              </a:ext>
            </a:extLst>
          </p:cNvPr>
          <p:cNvSpPr txBox="1"/>
          <p:nvPr/>
        </p:nvSpPr>
        <p:spPr>
          <a:xfrm>
            <a:off x="1976105" y="3280111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4234D-B290-1422-B382-8BABC0BC78B4}"/>
              </a:ext>
            </a:extLst>
          </p:cNvPr>
          <p:cNvSpPr txBox="1"/>
          <p:nvPr/>
        </p:nvSpPr>
        <p:spPr>
          <a:xfrm>
            <a:off x="1491344" y="2666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81354-05D8-D410-3AAF-668EEEAA0B2E}"/>
              </a:ext>
            </a:extLst>
          </p:cNvPr>
          <p:cNvSpPr txBox="1"/>
          <p:nvPr/>
        </p:nvSpPr>
        <p:spPr>
          <a:xfrm>
            <a:off x="2467171" y="385920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Document data (metadata)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071E5-8510-2EF6-1241-F9E4BEAB0983}"/>
              </a:ext>
            </a:extLst>
          </p:cNvPr>
          <p:cNvSpPr txBox="1"/>
          <p:nvPr/>
        </p:nvSpPr>
        <p:spPr>
          <a:xfrm>
            <a:off x="2919542" y="4434057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Publication of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6A45EF-633C-6B54-6CCF-62A2F461CBFE}"/>
              </a:ext>
            </a:extLst>
          </p:cNvPr>
          <p:cNvSpPr txBox="1">
            <a:spLocks/>
          </p:cNvSpPr>
          <p:nvPr/>
        </p:nvSpPr>
        <p:spPr>
          <a:xfrm>
            <a:off x="4442631" y="2358509"/>
            <a:ext cx="3071520" cy="1210193"/>
          </a:xfrm>
          <a:custGeom>
            <a:avLst/>
            <a:gdLst>
              <a:gd name="connsiteX0" fmla="*/ 0 w 3071520"/>
              <a:gd name="connsiteY0" fmla="*/ 0 h 1210193"/>
              <a:gd name="connsiteX1" fmla="*/ 675734 w 3071520"/>
              <a:gd name="connsiteY1" fmla="*/ 0 h 1210193"/>
              <a:gd name="connsiteX2" fmla="*/ 1320754 w 3071520"/>
              <a:gd name="connsiteY2" fmla="*/ 0 h 1210193"/>
              <a:gd name="connsiteX3" fmla="*/ 1965773 w 3071520"/>
              <a:gd name="connsiteY3" fmla="*/ 0 h 1210193"/>
              <a:gd name="connsiteX4" fmla="*/ 2487931 w 3071520"/>
              <a:gd name="connsiteY4" fmla="*/ 0 h 1210193"/>
              <a:gd name="connsiteX5" fmla="*/ 3071520 w 3071520"/>
              <a:gd name="connsiteY5" fmla="*/ 0 h 1210193"/>
              <a:gd name="connsiteX6" fmla="*/ 3071520 w 3071520"/>
              <a:gd name="connsiteY6" fmla="*/ 617198 h 1210193"/>
              <a:gd name="connsiteX7" fmla="*/ 3071520 w 3071520"/>
              <a:gd name="connsiteY7" fmla="*/ 1210193 h 1210193"/>
              <a:gd name="connsiteX8" fmla="*/ 2457216 w 3071520"/>
              <a:gd name="connsiteY8" fmla="*/ 1210193 h 1210193"/>
              <a:gd name="connsiteX9" fmla="*/ 1935058 w 3071520"/>
              <a:gd name="connsiteY9" fmla="*/ 1210193 h 1210193"/>
              <a:gd name="connsiteX10" fmla="*/ 1412899 w 3071520"/>
              <a:gd name="connsiteY10" fmla="*/ 1210193 h 1210193"/>
              <a:gd name="connsiteX11" fmla="*/ 767880 w 3071520"/>
              <a:gd name="connsiteY11" fmla="*/ 1210193 h 1210193"/>
              <a:gd name="connsiteX12" fmla="*/ 0 w 3071520"/>
              <a:gd name="connsiteY12" fmla="*/ 1210193 h 1210193"/>
              <a:gd name="connsiteX13" fmla="*/ 0 w 3071520"/>
              <a:gd name="connsiteY13" fmla="*/ 580893 h 1210193"/>
              <a:gd name="connsiteX14" fmla="*/ 0 w 3071520"/>
              <a:gd name="connsiteY14" fmla="*/ 0 h 121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1520" h="1210193" fill="none" extrusionOk="0">
                <a:moveTo>
                  <a:pt x="0" y="0"/>
                </a:moveTo>
                <a:cubicBezTo>
                  <a:pt x="231883" y="-15575"/>
                  <a:pt x="510254" y="19022"/>
                  <a:pt x="675734" y="0"/>
                </a:cubicBezTo>
                <a:cubicBezTo>
                  <a:pt x="841214" y="-19022"/>
                  <a:pt x="1048828" y="-21560"/>
                  <a:pt x="1320754" y="0"/>
                </a:cubicBezTo>
                <a:cubicBezTo>
                  <a:pt x="1592680" y="21560"/>
                  <a:pt x="1787539" y="30931"/>
                  <a:pt x="1965773" y="0"/>
                </a:cubicBezTo>
                <a:cubicBezTo>
                  <a:pt x="2144007" y="-30931"/>
                  <a:pt x="2345654" y="12056"/>
                  <a:pt x="2487931" y="0"/>
                </a:cubicBezTo>
                <a:cubicBezTo>
                  <a:pt x="2630208" y="-12056"/>
                  <a:pt x="2784677" y="-16563"/>
                  <a:pt x="3071520" y="0"/>
                </a:cubicBezTo>
                <a:cubicBezTo>
                  <a:pt x="3091985" y="188503"/>
                  <a:pt x="3096010" y="363442"/>
                  <a:pt x="3071520" y="617198"/>
                </a:cubicBezTo>
                <a:cubicBezTo>
                  <a:pt x="3047030" y="870954"/>
                  <a:pt x="3089407" y="1082020"/>
                  <a:pt x="3071520" y="1210193"/>
                </a:cubicBezTo>
                <a:cubicBezTo>
                  <a:pt x="2789872" y="1205986"/>
                  <a:pt x="2637261" y="1231536"/>
                  <a:pt x="2457216" y="1210193"/>
                </a:cubicBezTo>
                <a:cubicBezTo>
                  <a:pt x="2277171" y="1188850"/>
                  <a:pt x="2082315" y="1205538"/>
                  <a:pt x="1935058" y="1210193"/>
                </a:cubicBezTo>
                <a:cubicBezTo>
                  <a:pt x="1787801" y="1214848"/>
                  <a:pt x="1633677" y="1219822"/>
                  <a:pt x="1412899" y="1210193"/>
                </a:cubicBezTo>
                <a:cubicBezTo>
                  <a:pt x="1192121" y="1200564"/>
                  <a:pt x="974660" y="1229851"/>
                  <a:pt x="767880" y="1210193"/>
                </a:cubicBezTo>
                <a:cubicBezTo>
                  <a:pt x="561100" y="1190535"/>
                  <a:pt x="163421" y="1175759"/>
                  <a:pt x="0" y="1210193"/>
                </a:cubicBezTo>
                <a:cubicBezTo>
                  <a:pt x="11291" y="940519"/>
                  <a:pt x="-7413" y="848520"/>
                  <a:pt x="0" y="580893"/>
                </a:cubicBezTo>
                <a:cubicBezTo>
                  <a:pt x="7413" y="313266"/>
                  <a:pt x="8939" y="220472"/>
                  <a:pt x="0" y="0"/>
                </a:cubicBezTo>
                <a:close/>
              </a:path>
              <a:path w="3071520" h="1210193" stroke="0" extrusionOk="0">
                <a:moveTo>
                  <a:pt x="0" y="0"/>
                </a:moveTo>
                <a:cubicBezTo>
                  <a:pt x="261673" y="25482"/>
                  <a:pt x="394625" y="17674"/>
                  <a:pt x="583589" y="0"/>
                </a:cubicBezTo>
                <a:cubicBezTo>
                  <a:pt x="772553" y="-17674"/>
                  <a:pt x="911454" y="20808"/>
                  <a:pt x="1105747" y="0"/>
                </a:cubicBezTo>
                <a:cubicBezTo>
                  <a:pt x="1300040" y="-20808"/>
                  <a:pt x="1611690" y="-33579"/>
                  <a:pt x="1781482" y="0"/>
                </a:cubicBezTo>
                <a:cubicBezTo>
                  <a:pt x="1951275" y="33579"/>
                  <a:pt x="2121597" y="-19027"/>
                  <a:pt x="2365070" y="0"/>
                </a:cubicBezTo>
                <a:cubicBezTo>
                  <a:pt x="2608543" y="19027"/>
                  <a:pt x="2776231" y="5141"/>
                  <a:pt x="3071520" y="0"/>
                </a:cubicBezTo>
                <a:cubicBezTo>
                  <a:pt x="3051394" y="138181"/>
                  <a:pt x="3094844" y="484013"/>
                  <a:pt x="3071520" y="629300"/>
                </a:cubicBezTo>
                <a:cubicBezTo>
                  <a:pt x="3048196" y="774587"/>
                  <a:pt x="3076211" y="1058839"/>
                  <a:pt x="3071520" y="1210193"/>
                </a:cubicBezTo>
                <a:cubicBezTo>
                  <a:pt x="2912758" y="1227379"/>
                  <a:pt x="2679412" y="1226193"/>
                  <a:pt x="2457216" y="1210193"/>
                </a:cubicBezTo>
                <a:cubicBezTo>
                  <a:pt x="2235020" y="1194193"/>
                  <a:pt x="2050163" y="1232066"/>
                  <a:pt x="1935058" y="1210193"/>
                </a:cubicBezTo>
                <a:cubicBezTo>
                  <a:pt x="1819953" y="1188320"/>
                  <a:pt x="1550045" y="1225438"/>
                  <a:pt x="1320754" y="1210193"/>
                </a:cubicBezTo>
                <a:cubicBezTo>
                  <a:pt x="1091463" y="1194948"/>
                  <a:pt x="898196" y="1203706"/>
                  <a:pt x="706450" y="1210193"/>
                </a:cubicBezTo>
                <a:cubicBezTo>
                  <a:pt x="514704" y="1216680"/>
                  <a:pt x="218303" y="1196078"/>
                  <a:pt x="0" y="1210193"/>
                </a:cubicBezTo>
                <a:cubicBezTo>
                  <a:pt x="28569" y="1075393"/>
                  <a:pt x="29754" y="836754"/>
                  <a:pt x="0" y="580893"/>
                </a:cubicBezTo>
                <a:cubicBezTo>
                  <a:pt x="-29754" y="325032"/>
                  <a:pt x="-11579" y="188234"/>
                  <a:pt x="0" y="0"/>
                </a:cubicBezTo>
                <a:close/>
              </a:path>
            </a:pathLst>
          </a:custGeom>
          <a:ln w="12700"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Analyze and use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Develop reproducible workflows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A4FFC-ED15-12BC-9ADF-7562B2DC2F66}"/>
              </a:ext>
            </a:extLst>
          </p:cNvPr>
          <p:cNvSpPr txBox="1"/>
          <p:nvPr/>
        </p:nvSpPr>
        <p:spPr>
          <a:xfrm>
            <a:off x="3494455" y="4975605"/>
            <a:ext cx="493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data</a:t>
            </a:r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DBADE010-C2A8-7B3A-D386-D80B4F02A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09" y="3129441"/>
            <a:ext cx="4028531" cy="36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8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72cc61f-4ae7-41e8-8721-d495eee84d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D3380CEC2D334D99CDFCD33F2E087C" ma:contentTypeVersion="16" ma:contentTypeDescription="Create a new document." ma:contentTypeScope="" ma:versionID="713c0df0cdd6c7d24db0597618edce61">
  <xsd:schema xmlns:xsd="http://www.w3.org/2001/XMLSchema" xmlns:xs="http://www.w3.org/2001/XMLSchema" xmlns:p="http://schemas.microsoft.com/office/2006/metadata/properties" xmlns:ns3="a72cc61f-4ae7-41e8-8721-d495eee84da9" xmlns:ns4="56f47fbf-dd70-4688-8be6-e5c1b23e8fb8" targetNamespace="http://schemas.microsoft.com/office/2006/metadata/properties" ma:root="true" ma:fieldsID="3d9d9b15fbd36806a72c348be62971bc" ns3:_="" ns4:_="">
    <xsd:import namespace="a72cc61f-4ae7-41e8-8721-d495eee84da9"/>
    <xsd:import namespace="56f47fbf-dd70-4688-8be6-e5c1b23e8f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cc61f-4ae7-41e8-8721-d495eee84d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47fbf-dd70-4688-8be6-e5c1b23e8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DAB501-9083-4CD7-8036-09E289E91EE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a72cc61f-4ae7-41e8-8721-d495eee84da9"/>
    <ds:schemaRef ds:uri="56f47fbf-dd70-4688-8be6-e5c1b23e8fb8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D05CE0-A173-41DF-98F6-232D7E6AE0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63184-723F-4194-B2AB-33480EBFE0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2cc61f-4ae7-41e8-8721-d495eee84da9"/>
    <ds:schemaRef ds:uri="56f47fbf-dd70-4688-8be6-e5c1b23e8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758</Words>
  <Application>Microsoft Office PowerPoint</Application>
  <PresentationFormat>Widescreen</PresentationFormat>
  <Paragraphs>120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Source Sans Pro</vt:lpstr>
      <vt:lpstr>Office Theme</vt:lpstr>
      <vt:lpstr>The Data Management Lifecycle  (in 5 minutes)</vt:lpstr>
      <vt:lpstr>Data Management Lifecycle</vt:lpstr>
      <vt:lpstr>Plan</vt:lpstr>
      <vt:lpstr>Components of Data Management Plan</vt:lpstr>
      <vt:lpstr>Acquire</vt:lpstr>
      <vt:lpstr>Maintain</vt:lpstr>
      <vt:lpstr>Maintain</vt:lpstr>
      <vt:lpstr>Access</vt:lpstr>
      <vt:lpstr>Evaluate</vt:lpstr>
      <vt:lpstr>Archive</vt:lpstr>
      <vt:lpstr>Quality Assurance/ Quality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lifecycle  (in 5 minutes)</dc:title>
  <dc:creator>Pien, Catarina L</dc:creator>
  <cp:lastModifiedBy>Pien, Catarina L</cp:lastModifiedBy>
  <cp:revision>1</cp:revision>
  <dcterms:created xsi:type="dcterms:W3CDTF">2024-03-27T23:10:01Z</dcterms:created>
  <dcterms:modified xsi:type="dcterms:W3CDTF">2024-04-18T15:30:12Z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0x01010060D3380CEC2D334D99CDFCD33F2E087C</vt:lpwstr>
  </property>
</Properties>
</file>